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</p:sldMasterIdLst>
  <p:notesMasterIdLst>
    <p:notesMasterId r:id="rId22"/>
  </p:notesMasterIdLst>
  <p:handoutMasterIdLst>
    <p:handoutMasterId r:id="rId23"/>
  </p:handoutMasterIdLst>
  <p:sldIdLst>
    <p:sldId id="256" r:id="rId6"/>
    <p:sldId id="312" r:id="rId7"/>
    <p:sldId id="270" r:id="rId8"/>
    <p:sldId id="310" r:id="rId9"/>
    <p:sldId id="260" r:id="rId10"/>
    <p:sldId id="263" r:id="rId11"/>
    <p:sldId id="264" r:id="rId12"/>
    <p:sldId id="273" r:id="rId13"/>
    <p:sldId id="282" r:id="rId14"/>
    <p:sldId id="275" r:id="rId15"/>
    <p:sldId id="280" r:id="rId16"/>
    <p:sldId id="291" r:id="rId17"/>
    <p:sldId id="297" r:id="rId18"/>
    <p:sldId id="262" r:id="rId19"/>
    <p:sldId id="308" r:id="rId20"/>
    <p:sldId id="313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F4D4F1-3E8E-4D50-837F-73A6E37C022A}" v="9" dt="2026-04-20T15:02:00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21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ilon, Emeli - KUL" userId="7c8f0fbe-57ac-447d-88b6-bb9eec97d3e5" providerId="ADAL" clId="{414AACC6-BF6C-4ABA-A53A-F74FF3D271FB}"/>
    <pc:docChg chg="undo custSel addSld modSld">
      <pc:chgData name="Zeilon, Emeli - KUL" userId="7c8f0fbe-57ac-447d-88b6-bb9eec97d3e5" providerId="ADAL" clId="{414AACC6-BF6C-4ABA-A53A-F74FF3D271FB}" dt="2026-04-20T15:04:14.232" v="724" actId="1076"/>
      <pc:docMkLst>
        <pc:docMk/>
      </pc:docMkLst>
      <pc:sldChg chg="modSp mod modNotesTx">
        <pc:chgData name="Zeilon, Emeli - KUL" userId="7c8f0fbe-57ac-447d-88b6-bb9eec97d3e5" providerId="ADAL" clId="{414AACC6-BF6C-4ABA-A53A-F74FF3D271FB}" dt="2026-04-20T14:44:34.978" v="618" actId="20577"/>
        <pc:sldMkLst>
          <pc:docMk/>
          <pc:sldMk cId="3608470010" sldId="256"/>
        </pc:sldMkLst>
        <pc:spChg chg="mod">
          <ac:chgData name="Zeilon, Emeli - KUL" userId="7c8f0fbe-57ac-447d-88b6-bb9eec97d3e5" providerId="ADAL" clId="{414AACC6-BF6C-4ABA-A53A-F74FF3D271FB}" dt="2026-04-20T14:44:34.978" v="618" actId="20577"/>
          <ac:spMkLst>
            <pc:docMk/>
            <pc:sldMk cId="3608470010" sldId="256"/>
            <ac:spMk id="3" creationId="{CBB20F2A-4A92-9D2C-7EEA-159AAC5AA370}"/>
          </ac:spMkLst>
        </pc:spChg>
      </pc:sldChg>
      <pc:sldChg chg="modSp mod">
        <pc:chgData name="Zeilon, Emeli - KUL" userId="7c8f0fbe-57ac-447d-88b6-bb9eec97d3e5" providerId="ADAL" clId="{414AACC6-BF6C-4ABA-A53A-F74FF3D271FB}" dt="2026-04-20T14:55:41.083" v="672" actId="1076"/>
        <pc:sldMkLst>
          <pc:docMk/>
          <pc:sldMk cId="0" sldId="260"/>
        </pc:sldMkLst>
        <pc:spChg chg="mod">
          <ac:chgData name="Zeilon, Emeli - KUL" userId="7c8f0fbe-57ac-447d-88b6-bb9eec97d3e5" providerId="ADAL" clId="{414AACC6-BF6C-4ABA-A53A-F74FF3D271FB}" dt="2026-04-20T14:53:17.597" v="667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Zeilon, Emeli - KUL" userId="7c8f0fbe-57ac-447d-88b6-bb9eec97d3e5" providerId="ADAL" clId="{414AACC6-BF6C-4ABA-A53A-F74FF3D271FB}" dt="2026-04-20T14:55:41.083" v="672" actId="1076"/>
          <ac:spMkLst>
            <pc:docMk/>
            <pc:sldMk cId="0" sldId="260"/>
            <ac:spMk id="14" creationId="{00000000-0000-0000-0000-000000000000}"/>
          </ac:spMkLst>
        </pc:spChg>
        <pc:picChg chg="mod">
          <ac:chgData name="Zeilon, Emeli - KUL" userId="7c8f0fbe-57ac-447d-88b6-bb9eec97d3e5" providerId="ADAL" clId="{414AACC6-BF6C-4ABA-A53A-F74FF3D271FB}" dt="2026-04-20T14:54:16.032" v="669" actId="1076"/>
          <ac:picMkLst>
            <pc:docMk/>
            <pc:sldMk cId="0" sldId="260"/>
            <ac:picMk id="13" creationId="{00000000-0000-0000-0000-000000000000}"/>
          </ac:picMkLst>
        </pc:picChg>
      </pc:sldChg>
      <pc:sldChg chg="modSp add mod modNotesTx">
        <pc:chgData name="Zeilon, Emeli - KUL" userId="7c8f0fbe-57ac-447d-88b6-bb9eec97d3e5" providerId="ADAL" clId="{414AACC6-BF6C-4ABA-A53A-F74FF3D271FB}" dt="2026-04-20T14:42:34.333" v="586" actId="27636"/>
        <pc:sldMkLst>
          <pc:docMk/>
          <pc:sldMk cId="3588257211" sldId="262"/>
        </pc:sldMkLst>
        <pc:spChg chg="mod">
          <ac:chgData name="Zeilon, Emeli - KUL" userId="7c8f0fbe-57ac-447d-88b6-bb9eec97d3e5" providerId="ADAL" clId="{414AACC6-BF6C-4ABA-A53A-F74FF3D271FB}" dt="2026-04-20T14:41:00.854" v="569" actId="255"/>
          <ac:spMkLst>
            <pc:docMk/>
            <pc:sldMk cId="3588257211" sldId="262"/>
            <ac:spMk id="2" creationId="{FE363885-D11E-EBA8-46DE-4F78DE980293}"/>
          </ac:spMkLst>
        </pc:spChg>
        <pc:spChg chg="mod">
          <ac:chgData name="Zeilon, Emeli - KUL" userId="7c8f0fbe-57ac-447d-88b6-bb9eec97d3e5" providerId="ADAL" clId="{414AACC6-BF6C-4ABA-A53A-F74FF3D271FB}" dt="2026-04-20T14:42:34.333" v="586" actId="27636"/>
          <ac:spMkLst>
            <pc:docMk/>
            <pc:sldMk cId="3588257211" sldId="262"/>
            <ac:spMk id="4" creationId="{D412524E-2C64-01A8-A14B-A4D3DF84D77A}"/>
          </ac:spMkLst>
        </pc:spChg>
      </pc:sldChg>
      <pc:sldChg chg="modSp mod">
        <pc:chgData name="Zeilon, Emeli - KUL" userId="7c8f0fbe-57ac-447d-88b6-bb9eec97d3e5" providerId="ADAL" clId="{414AACC6-BF6C-4ABA-A53A-F74FF3D271FB}" dt="2026-04-20T14:47:15.699" v="624" actId="207"/>
        <pc:sldMkLst>
          <pc:docMk/>
          <pc:sldMk cId="0" sldId="263"/>
        </pc:sldMkLst>
        <pc:spChg chg="mod">
          <ac:chgData name="Zeilon, Emeli - KUL" userId="7c8f0fbe-57ac-447d-88b6-bb9eec97d3e5" providerId="ADAL" clId="{414AACC6-BF6C-4ABA-A53A-F74FF3D271FB}" dt="2026-04-20T14:47:15.699" v="624" actId="207"/>
          <ac:spMkLst>
            <pc:docMk/>
            <pc:sldMk cId="0" sldId="263"/>
            <ac:spMk id="2" creationId="{00000000-0000-0000-0000-000000000000}"/>
          </ac:spMkLst>
        </pc:spChg>
        <pc:spChg chg="mod">
          <ac:chgData name="Zeilon, Emeli - KUL" userId="7c8f0fbe-57ac-447d-88b6-bb9eec97d3e5" providerId="ADAL" clId="{414AACC6-BF6C-4ABA-A53A-F74FF3D271FB}" dt="2026-04-20T14:33:19.457" v="521" actId="1076"/>
          <ac:spMkLst>
            <pc:docMk/>
            <pc:sldMk cId="0" sldId="263"/>
            <ac:spMk id="3" creationId="{00000000-0000-0000-0000-000000000000}"/>
          </ac:spMkLst>
        </pc:spChg>
      </pc:sldChg>
      <pc:sldChg chg="modSp mod">
        <pc:chgData name="Zeilon, Emeli - KUL" userId="7c8f0fbe-57ac-447d-88b6-bb9eec97d3e5" providerId="ADAL" clId="{414AACC6-BF6C-4ABA-A53A-F74FF3D271FB}" dt="2026-04-20T14:52:32.497" v="665" actId="20577"/>
        <pc:sldMkLst>
          <pc:docMk/>
          <pc:sldMk cId="0" sldId="264"/>
        </pc:sldMkLst>
        <pc:spChg chg="mod">
          <ac:chgData name="Zeilon, Emeli - KUL" userId="7c8f0fbe-57ac-447d-88b6-bb9eec97d3e5" providerId="ADAL" clId="{414AACC6-BF6C-4ABA-A53A-F74FF3D271FB}" dt="2026-04-20T14:47:24.557" v="625" actId="207"/>
          <ac:spMkLst>
            <pc:docMk/>
            <pc:sldMk cId="0" sldId="264"/>
            <ac:spMk id="3" creationId="{00000000-0000-0000-0000-000000000000}"/>
          </ac:spMkLst>
        </pc:spChg>
        <pc:spChg chg="mod">
          <ac:chgData name="Zeilon, Emeli - KUL" userId="7c8f0fbe-57ac-447d-88b6-bb9eec97d3e5" providerId="ADAL" clId="{414AACC6-BF6C-4ABA-A53A-F74FF3D271FB}" dt="2026-04-20T14:52:32.497" v="665" actId="20577"/>
          <ac:spMkLst>
            <pc:docMk/>
            <pc:sldMk cId="0" sldId="264"/>
            <ac:spMk id="4" creationId="{00000000-0000-0000-0000-000000000000}"/>
          </ac:spMkLst>
        </pc:spChg>
        <pc:picChg chg="mod">
          <ac:chgData name="Zeilon, Emeli - KUL" userId="7c8f0fbe-57ac-447d-88b6-bb9eec97d3e5" providerId="ADAL" clId="{414AACC6-BF6C-4ABA-A53A-F74FF3D271FB}" dt="2026-04-20T14:08:59.265" v="371" actId="1076"/>
          <ac:picMkLst>
            <pc:docMk/>
            <pc:sldMk cId="0" sldId="264"/>
            <ac:picMk id="2" creationId="{00000000-0000-0000-0000-000000000000}"/>
          </ac:picMkLst>
        </pc:picChg>
      </pc:sldChg>
      <pc:sldChg chg="modSp mod modNotesTx">
        <pc:chgData name="Zeilon, Emeli - KUL" userId="7c8f0fbe-57ac-447d-88b6-bb9eec97d3e5" providerId="ADAL" clId="{414AACC6-BF6C-4ABA-A53A-F74FF3D271FB}" dt="2026-04-20T15:02:19.424" v="720" actId="20577"/>
        <pc:sldMkLst>
          <pc:docMk/>
          <pc:sldMk cId="1417975266" sldId="270"/>
        </pc:sldMkLst>
        <pc:spChg chg="mod">
          <ac:chgData name="Zeilon, Emeli - KUL" userId="7c8f0fbe-57ac-447d-88b6-bb9eec97d3e5" providerId="ADAL" clId="{414AACC6-BF6C-4ABA-A53A-F74FF3D271FB}" dt="2026-04-20T14:29:11.730" v="509" actId="207"/>
          <ac:spMkLst>
            <pc:docMk/>
            <pc:sldMk cId="1417975266" sldId="270"/>
            <ac:spMk id="5" creationId="{4912D140-3B83-EE8C-6FED-416A4A52BC7C}"/>
          </ac:spMkLst>
        </pc:spChg>
      </pc:sldChg>
      <pc:sldChg chg="modSp mod">
        <pc:chgData name="Zeilon, Emeli - KUL" userId="7c8f0fbe-57ac-447d-88b6-bb9eec97d3e5" providerId="ADAL" clId="{414AACC6-BF6C-4ABA-A53A-F74FF3D271FB}" dt="2026-04-20T14:48:24.138" v="631" actId="1076"/>
        <pc:sldMkLst>
          <pc:docMk/>
          <pc:sldMk cId="4056752011" sldId="273"/>
        </pc:sldMkLst>
        <pc:spChg chg="mod">
          <ac:chgData name="Zeilon, Emeli - KUL" userId="7c8f0fbe-57ac-447d-88b6-bb9eec97d3e5" providerId="ADAL" clId="{414AACC6-BF6C-4ABA-A53A-F74FF3D271FB}" dt="2026-04-14T13:56:24.467" v="109" actId="255"/>
          <ac:spMkLst>
            <pc:docMk/>
            <pc:sldMk cId="4056752011" sldId="273"/>
            <ac:spMk id="2" creationId="{F246B038-B5C6-4AD9-992E-DC15040F56F0}"/>
          </ac:spMkLst>
        </pc:spChg>
        <pc:spChg chg="mod">
          <ac:chgData name="Zeilon, Emeli - KUL" userId="7c8f0fbe-57ac-447d-88b6-bb9eec97d3e5" providerId="ADAL" clId="{414AACC6-BF6C-4ABA-A53A-F74FF3D271FB}" dt="2026-04-20T14:48:24.138" v="631" actId="1076"/>
          <ac:spMkLst>
            <pc:docMk/>
            <pc:sldMk cId="4056752011" sldId="273"/>
            <ac:spMk id="6" creationId="{DD64DFBE-4D1B-3BEE-C48C-7F82BFE7F616}"/>
          </ac:spMkLst>
        </pc:spChg>
        <pc:picChg chg="mod">
          <ac:chgData name="Zeilon, Emeli - KUL" userId="7c8f0fbe-57ac-447d-88b6-bb9eec97d3e5" providerId="ADAL" clId="{414AACC6-BF6C-4ABA-A53A-F74FF3D271FB}" dt="2026-04-20T14:47:37.570" v="626" actId="1076"/>
          <ac:picMkLst>
            <pc:docMk/>
            <pc:sldMk cId="4056752011" sldId="273"/>
            <ac:picMk id="4" creationId="{6D9086F6-FBD1-3711-F2AF-AB06A651C3B4}"/>
          </ac:picMkLst>
        </pc:picChg>
      </pc:sldChg>
      <pc:sldChg chg="modSp mod">
        <pc:chgData name="Zeilon, Emeli - KUL" userId="7c8f0fbe-57ac-447d-88b6-bb9eec97d3e5" providerId="ADAL" clId="{414AACC6-BF6C-4ABA-A53A-F74FF3D271FB}" dt="2026-04-20T15:04:14.232" v="724" actId="1076"/>
        <pc:sldMkLst>
          <pc:docMk/>
          <pc:sldMk cId="2831247926" sldId="275"/>
        </pc:sldMkLst>
        <pc:spChg chg="mod">
          <ac:chgData name="Zeilon, Emeli - KUL" userId="7c8f0fbe-57ac-447d-88b6-bb9eec97d3e5" providerId="ADAL" clId="{414AACC6-BF6C-4ABA-A53A-F74FF3D271FB}" dt="2026-04-20T15:04:05.262" v="722" actId="1076"/>
          <ac:spMkLst>
            <pc:docMk/>
            <pc:sldMk cId="2831247926" sldId="275"/>
            <ac:spMk id="2" creationId="{B65725DC-D2E0-09F5-D4F9-A29D8C93B930}"/>
          </ac:spMkLst>
        </pc:spChg>
        <pc:spChg chg="mod">
          <ac:chgData name="Zeilon, Emeli - KUL" userId="7c8f0fbe-57ac-447d-88b6-bb9eec97d3e5" providerId="ADAL" clId="{414AACC6-BF6C-4ABA-A53A-F74FF3D271FB}" dt="2026-04-20T14:37:13.077" v="548" actId="1076"/>
          <ac:spMkLst>
            <pc:docMk/>
            <pc:sldMk cId="2831247926" sldId="275"/>
            <ac:spMk id="5" creationId="{A9471AC0-0266-CCE6-FCA2-37E3865CE3BB}"/>
          </ac:spMkLst>
        </pc:spChg>
        <pc:picChg chg="mod">
          <ac:chgData name="Zeilon, Emeli - KUL" userId="7c8f0fbe-57ac-447d-88b6-bb9eec97d3e5" providerId="ADAL" clId="{414AACC6-BF6C-4ABA-A53A-F74FF3D271FB}" dt="2026-04-20T15:04:09.036" v="723" actId="1076"/>
          <ac:picMkLst>
            <pc:docMk/>
            <pc:sldMk cId="2831247926" sldId="275"/>
            <ac:picMk id="3" creationId="{35D5D8D1-02EF-A4A4-0B62-CF24EC1589FD}"/>
          </ac:picMkLst>
        </pc:picChg>
        <pc:picChg chg="mod">
          <ac:chgData name="Zeilon, Emeli - KUL" userId="7c8f0fbe-57ac-447d-88b6-bb9eec97d3e5" providerId="ADAL" clId="{414AACC6-BF6C-4ABA-A53A-F74FF3D271FB}" dt="2026-04-20T15:04:14.232" v="724" actId="1076"/>
          <ac:picMkLst>
            <pc:docMk/>
            <pc:sldMk cId="2831247926" sldId="275"/>
            <ac:picMk id="7" creationId="{98A41FC7-8E0C-8490-A523-066A1FDC1BFB}"/>
          </ac:picMkLst>
        </pc:picChg>
      </pc:sldChg>
      <pc:sldChg chg="modSp mod modNotesTx">
        <pc:chgData name="Zeilon, Emeli - KUL" userId="7c8f0fbe-57ac-447d-88b6-bb9eec97d3e5" providerId="ADAL" clId="{414AACC6-BF6C-4ABA-A53A-F74FF3D271FB}" dt="2026-04-20T14:50:09.400" v="643" actId="1076"/>
        <pc:sldMkLst>
          <pc:docMk/>
          <pc:sldMk cId="1595028506" sldId="280"/>
        </pc:sldMkLst>
        <pc:spChg chg="mod">
          <ac:chgData name="Zeilon, Emeli - KUL" userId="7c8f0fbe-57ac-447d-88b6-bb9eec97d3e5" providerId="ADAL" clId="{414AACC6-BF6C-4ABA-A53A-F74FF3D271FB}" dt="2026-04-20T14:50:05.185" v="642" actId="1076"/>
          <ac:spMkLst>
            <pc:docMk/>
            <pc:sldMk cId="1595028506" sldId="280"/>
            <ac:spMk id="5" creationId="{309C14A1-A694-EB32-9287-4820F2E11335}"/>
          </ac:spMkLst>
        </pc:spChg>
        <pc:spChg chg="mod">
          <ac:chgData name="Zeilon, Emeli - KUL" userId="7c8f0fbe-57ac-447d-88b6-bb9eec97d3e5" providerId="ADAL" clId="{414AACC6-BF6C-4ABA-A53A-F74FF3D271FB}" dt="2026-04-20T14:50:09.400" v="643" actId="1076"/>
          <ac:spMkLst>
            <pc:docMk/>
            <pc:sldMk cId="1595028506" sldId="280"/>
            <ac:spMk id="12" creationId="{F23D4B62-2F55-1415-AC59-D9770B97E732}"/>
          </ac:spMkLst>
        </pc:spChg>
        <pc:picChg chg="mod">
          <ac:chgData name="Zeilon, Emeli - KUL" userId="7c8f0fbe-57ac-447d-88b6-bb9eec97d3e5" providerId="ADAL" clId="{414AACC6-BF6C-4ABA-A53A-F74FF3D271FB}" dt="2026-04-20T14:49:36.591" v="637" actId="1076"/>
          <ac:picMkLst>
            <pc:docMk/>
            <pc:sldMk cId="1595028506" sldId="280"/>
            <ac:picMk id="7" creationId="{0D43AEC2-2576-6178-5293-FC515087942B}"/>
          </ac:picMkLst>
        </pc:picChg>
        <pc:picChg chg="mod">
          <ac:chgData name="Zeilon, Emeli - KUL" userId="7c8f0fbe-57ac-447d-88b6-bb9eec97d3e5" providerId="ADAL" clId="{414AACC6-BF6C-4ABA-A53A-F74FF3D271FB}" dt="2026-04-20T14:38:51.481" v="557" actId="1076"/>
          <ac:picMkLst>
            <pc:docMk/>
            <pc:sldMk cId="1595028506" sldId="280"/>
            <ac:picMk id="8" creationId="{60AF0ADD-A70A-355C-E2BC-EB1D045BC05E}"/>
          </ac:picMkLst>
        </pc:picChg>
      </pc:sldChg>
      <pc:sldChg chg="modSp mod">
        <pc:chgData name="Zeilon, Emeli - KUL" userId="7c8f0fbe-57ac-447d-88b6-bb9eec97d3e5" providerId="ADAL" clId="{414AACC6-BF6C-4ABA-A53A-F74FF3D271FB}" dt="2026-04-20T14:48:57.534" v="634" actId="207"/>
        <pc:sldMkLst>
          <pc:docMk/>
          <pc:sldMk cId="3137013163" sldId="282"/>
        </pc:sldMkLst>
        <pc:spChg chg="mod">
          <ac:chgData name="Zeilon, Emeli - KUL" userId="7c8f0fbe-57ac-447d-88b6-bb9eec97d3e5" providerId="ADAL" clId="{414AACC6-BF6C-4ABA-A53A-F74FF3D271FB}" dt="2026-04-20T14:48:44.188" v="633" actId="1076"/>
          <ac:spMkLst>
            <pc:docMk/>
            <pc:sldMk cId="3137013163" sldId="282"/>
            <ac:spMk id="2" creationId="{F246B038-B5C6-4AD9-992E-DC15040F56F0}"/>
          </ac:spMkLst>
        </pc:spChg>
        <pc:spChg chg="mod">
          <ac:chgData name="Zeilon, Emeli - KUL" userId="7c8f0fbe-57ac-447d-88b6-bb9eec97d3e5" providerId="ADAL" clId="{414AACC6-BF6C-4ABA-A53A-F74FF3D271FB}" dt="2026-04-20T14:48:57.534" v="634" actId="207"/>
          <ac:spMkLst>
            <pc:docMk/>
            <pc:sldMk cId="3137013163" sldId="282"/>
            <ac:spMk id="3" creationId="{3CA49A7F-E13C-47F6-B662-E5071EC7435A}"/>
          </ac:spMkLst>
        </pc:spChg>
      </pc:sldChg>
      <pc:sldChg chg="modSp mod modNotesTx">
        <pc:chgData name="Zeilon, Emeli - KUL" userId="7c8f0fbe-57ac-447d-88b6-bb9eec97d3e5" providerId="ADAL" clId="{414AACC6-BF6C-4ABA-A53A-F74FF3D271FB}" dt="2026-04-20T14:39:09.630" v="559" actId="1076"/>
        <pc:sldMkLst>
          <pc:docMk/>
          <pc:sldMk cId="3426528189" sldId="291"/>
        </pc:sldMkLst>
        <pc:spChg chg="mod">
          <ac:chgData name="Zeilon, Emeli - KUL" userId="7c8f0fbe-57ac-447d-88b6-bb9eec97d3e5" providerId="ADAL" clId="{414AACC6-BF6C-4ABA-A53A-F74FF3D271FB}" dt="2026-04-20T14:39:07.114" v="558" actId="255"/>
          <ac:spMkLst>
            <pc:docMk/>
            <pc:sldMk cId="3426528189" sldId="291"/>
            <ac:spMk id="2" creationId="{3C57F4E4-15B8-0BEF-BE38-C2AC17E7C3C3}"/>
          </ac:spMkLst>
        </pc:spChg>
        <pc:picChg chg="mod">
          <ac:chgData name="Zeilon, Emeli - KUL" userId="7c8f0fbe-57ac-447d-88b6-bb9eec97d3e5" providerId="ADAL" clId="{414AACC6-BF6C-4ABA-A53A-F74FF3D271FB}" dt="2026-04-20T14:39:09.630" v="559" actId="1076"/>
          <ac:picMkLst>
            <pc:docMk/>
            <pc:sldMk cId="3426528189" sldId="291"/>
            <ac:picMk id="6" creationId="{6807A507-EEFB-FEF9-4149-95DEB47FEDD7}"/>
          </ac:picMkLst>
        </pc:picChg>
      </pc:sldChg>
      <pc:sldChg chg="addSp delSp modSp mod">
        <pc:chgData name="Zeilon, Emeli - KUL" userId="7c8f0fbe-57ac-447d-88b6-bb9eec97d3e5" providerId="ADAL" clId="{414AACC6-BF6C-4ABA-A53A-F74FF3D271FB}" dt="2026-04-20T14:50:54.191" v="658" actId="20577"/>
        <pc:sldMkLst>
          <pc:docMk/>
          <pc:sldMk cId="2134377096" sldId="297"/>
        </pc:sldMkLst>
        <pc:spChg chg="mod">
          <ac:chgData name="Zeilon, Emeli - KUL" userId="7c8f0fbe-57ac-447d-88b6-bb9eec97d3e5" providerId="ADAL" clId="{414AACC6-BF6C-4ABA-A53A-F74FF3D271FB}" dt="2026-04-20T14:40:38.699" v="568" actId="1076"/>
          <ac:spMkLst>
            <pc:docMk/>
            <pc:sldMk cId="2134377096" sldId="297"/>
            <ac:spMk id="11" creationId="{DBCD57FF-92BF-5B05-9F8C-0819E62418BF}"/>
          </ac:spMkLst>
        </pc:spChg>
        <pc:spChg chg="mod">
          <ac:chgData name="Zeilon, Emeli - KUL" userId="7c8f0fbe-57ac-447d-88b6-bb9eec97d3e5" providerId="ADAL" clId="{414AACC6-BF6C-4ABA-A53A-F74FF3D271FB}" dt="2026-04-20T14:50:54.191" v="658" actId="20577"/>
          <ac:spMkLst>
            <pc:docMk/>
            <pc:sldMk cId="2134377096" sldId="297"/>
            <ac:spMk id="16" creationId="{6422F9A9-7045-5A90-194B-C3E0084704DD}"/>
          </ac:spMkLst>
        </pc:spChg>
        <pc:picChg chg="add del">
          <ac:chgData name="Zeilon, Emeli - KUL" userId="7c8f0fbe-57ac-447d-88b6-bb9eec97d3e5" providerId="ADAL" clId="{414AACC6-BF6C-4ABA-A53A-F74FF3D271FB}" dt="2026-04-20T14:01:59.863" v="186" actId="22"/>
          <ac:picMkLst>
            <pc:docMk/>
            <pc:sldMk cId="2134377096" sldId="297"/>
            <ac:picMk id="8" creationId="{D5B4F4B7-42B7-CB86-71BE-89EC085E4951}"/>
          </ac:picMkLst>
        </pc:picChg>
      </pc:sldChg>
      <pc:sldChg chg="modSp mod">
        <pc:chgData name="Zeilon, Emeli - KUL" userId="7c8f0fbe-57ac-447d-88b6-bb9eec97d3e5" providerId="ADAL" clId="{414AACC6-BF6C-4ABA-A53A-F74FF3D271FB}" dt="2026-04-20T14:51:35.901" v="662" actId="20577"/>
        <pc:sldMkLst>
          <pc:docMk/>
          <pc:sldMk cId="3366805367" sldId="308"/>
        </pc:sldMkLst>
        <pc:spChg chg="mod">
          <ac:chgData name="Zeilon, Emeli - KUL" userId="7c8f0fbe-57ac-447d-88b6-bb9eec97d3e5" providerId="ADAL" clId="{414AACC6-BF6C-4ABA-A53A-F74FF3D271FB}" dt="2026-04-20T14:51:25.161" v="659" actId="113"/>
          <ac:spMkLst>
            <pc:docMk/>
            <pc:sldMk cId="3366805367" sldId="308"/>
            <ac:spMk id="2" creationId="{70B4785B-EDD8-5D9F-E1D6-4B1DD96C0F98}"/>
          </ac:spMkLst>
        </pc:spChg>
        <pc:spChg chg="mod">
          <ac:chgData name="Zeilon, Emeli - KUL" userId="7c8f0fbe-57ac-447d-88b6-bb9eec97d3e5" providerId="ADAL" clId="{414AACC6-BF6C-4ABA-A53A-F74FF3D271FB}" dt="2026-04-20T14:51:35.901" v="662" actId="20577"/>
          <ac:spMkLst>
            <pc:docMk/>
            <pc:sldMk cId="3366805367" sldId="308"/>
            <ac:spMk id="3" creationId="{227AC2C1-6FC8-32AC-20C6-538A47E34A56}"/>
          </ac:spMkLst>
        </pc:spChg>
      </pc:sldChg>
      <pc:sldChg chg="modSp mod">
        <pc:chgData name="Zeilon, Emeli - KUL" userId="7c8f0fbe-57ac-447d-88b6-bb9eec97d3e5" providerId="ADAL" clId="{414AACC6-BF6C-4ABA-A53A-F74FF3D271FB}" dt="2026-04-20T14:44:55.567" v="619" actId="207"/>
        <pc:sldMkLst>
          <pc:docMk/>
          <pc:sldMk cId="360549357" sldId="310"/>
        </pc:sldMkLst>
        <pc:spChg chg="mod">
          <ac:chgData name="Zeilon, Emeli - KUL" userId="7c8f0fbe-57ac-447d-88b6-bb9eec97d3e5" providerId="ADAL" clId="{414AACC6-BF6C-4ABA-A53A-F74FF3D271FB}" dt="2026-04-20T14:33:02.594" v="520" actId="255"/>
          <ac:spMkLst>
            <pc:docMk/>
            <pc:sldMk cId="360549357" sldId="310"/>
            <ac:spMk id="5" creationId="{00000000-0000-0000-0000-000000000000}"/>
          </ac:spMkLst>
        </pc:spChg>
        <pc:spChg chg="mod">
          <ac:chgData name="Zeilon, Emeli - KUL" userId="7c8f0fbe-57ac-447d-88b6-bb9eec97d3e5" providerId="ADAL" clId="{414AACC6-BF6C-4ABA-A53A-F74FF3D271FB}" dt="2026-04-20T14:44:55.567" v="619" actId="207"/>
          <ac:spMkLst>
            <pc:docMk/>
            <pc:sldMk cId="360549357" sldId="310"/>
            <ac:spMk id="10" creationId="{00000000-0000-0000-0000-000000000000}"/>
          </ac:spMkLst>
        </pc:spChg>
        <pc:picChg chg="mod">
          <ac:chgData name="Zeilon, Emeli - KUL" userId="7c8f0fbe-57ac-447d-88b6-bb9eec97d3e5" providerId="ADAL" clId="{414AACC6-BF6C-4ABA-A53A-F74FF3D271FB}" dt="2026-04-20T14:25:03.360" v="500" actId="1076"/>
          <ac:picMkLst>
            <pc:docMk/>
            <pc:sldMk cId="360549357" sldId="310"/>
            <ac:picMk id="11" creationId="{00000000-0000-0000-0000-000000000000}"/>
          </ac:picMkLst>
        </pc:picChg>
      </pc:sldChg>
      <pc:sldChg chg="modSp add mod modNotesTx">
        <pc:chgData name="Zeilon, Emeli - KUL" userId="7c8f0fbe-57ac-447d-88b6-bb9eec97d3e5" providerId="ADAL" clId="{414AACC6-BF6C-4ABA-A53A-F74FF3D271FB}" dt="2026-04-20T14:57:14.532" v="685" actId="1076"/>
        <pc:sldMkLst>
          <pc:docMk/>
          <pc:sldMk cId="3605228398" sldId="312"/>
        </pc:sldMkLst>
        <pc:spChg chg="mod">
          <ac:chgData name="Zeilon, Emeli - KUL" userId="7c8f0fbe-57ac-447d-88b6-bb9eec97d3e5" providerId="ADAL" clId="{414AACC6-BF6C-4ABA-A53A-F74FF3D271FB}" dt="2026-04-20T14:45:24.989" v="622" actId="1076"/>
          <ac:spMkLst>
            <pc:docMk/>
            <pc:sldMk cId="3605228398" sldId="312"/>
            <ac:spMk id="3" creationId="{FC59E4AA-328D-9691-7B67-7018D0D626E0}"/>
          </ac:spMkLst>
        </pc:spChg>
        <pc:spChg chg="mod">
          <ac:chgData name="Zeilon, Emeli - KUL" userId="7c8f0fbe-57ac-447d-88b6-bb9eec97d3e5" providerId="ADAL" clId="{414AACC6-BF6C-4ABA-A53A-F74FF3D271FB}" dt="2026-04-20T14:57:14.532" v="685" actId="1076"/>
          <ac:spMkLst>
            <pc:docMk/>
            <pc:sldMk cId="3605228398" sldId="312"/>
            <ac:spMk id="4" creationId="{D4018D7D-51F9-A7E1-7B69-FF400DF96549}"/>
          </ac:spMkLst>
        </pc:spChg>
      </pc:sldChg>
      <pc:sldChg chg="modSp mod">
        <pc:chgData name="Zeilon, Emeli - KUL" userId="7c8f0fbe-57ac-447d-88b6-bb9eec97d3e5" providerId="ADAL" clId="{414AACC6-BF6C-4ABA-A53A-F74FF3D271FB}" dt="2026-04-20T14:43:58.318" v="614" actId="1076"/>
        <pc:sldMkLst>
          <pc:docMk/>
          <pc:sldMk cId="4278744712" sldId="313"/>
        </pc:sldMkLst>
        <pc:spChg chg="mod">
          <ac:chgData name="Zeilon, Emeli - KUL" userId="7c8f0fbe-57ac-447d-88b6-bb9eec97d3e5" providerId="ADAL" clId="{414AACC6-BF6C-4ABA-A53A-F74FF3D271FB}" dt="2026-04-20T14:43:58.318" v="614" actId="1076"/>
          <ac:spMkLst>
            <pc:docMk/>
            <pc:sldMk cId="4278744712" sldId="313"/>
            <ac:spMk id="3" creationId="{4179B7F6-B66B-0B16-E266-5394648551A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1ADBE05-8B92-D237-E314-9A10397780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D562E49-F433-161A-7E79-D842F87583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50E04-2725-4B78-99FF-3472E52DC26B}" type="datetimeFigureOut">
              <a:rPr lang="sv-SE" smtClean="0"/>
              <a:t>2026-04-20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36DBF08-88D5-3FE9-6479-EDDE3A17AB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487CB12-3BE1-6A51-9421-C1CF12A5B5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646B3-74C7-47BF-A97A-9836E6809B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39949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13:22:58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23654 4030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C24EE-16F3-4005-8A69-32F3430B851D}" type="datetimeFigureOut">
              <a:rPr lang="sv-SE" smtClean="0"/>
              <a:t>2026-04-20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C4307-19ED-479B-9177-822FB222CD8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962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Introduktion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vilka</a:t>
            </a:r>
            <a:r>
              <a:rPr lang="en-US" dirty="0">
                <a:latin typeface="Calibri"/>
                <a:ea typeface="Calibri"/>
                <a:cs typeface="Calibri"/>
              </a:rPr>
              <a:t> vi </a:t>
            </a:r>
            <a:r>
              <a:rPr lang="en-US" dirty="0" err="1">
                <a:latin typeface="Calibri"/>
                <a:ea typeface="Calibri"/>
                <a:cs typeface="Calibri"/>
              </a:rPr>
              <a:t>är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484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Emeli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419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Jacob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9363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Jacob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5305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Jacob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848A-8F08-49F7-BB1E-DD96096BFBC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6624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3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64BE8-AC6A-4E79-882C-02EE95C54C0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7286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Emeli</a:t>
            </a:r>
          </a:p>
          <a:p>
            <a:r>
              <a:rPr lang="sv-SE" dirty="0"/>
              <a:t>Mitt Val är en studiecirkel riktad till personer med Intellektuell funktionsnedsättning och över 18 år. </a:t>
            </a:r>
          </a:p>
          <a:p>
            <a:r>
              <a:rPr lang="sv-SE" dirty="0"/>
              <a:t>Lätt svenska, och möte med politiker.</a:t>
            </a:r>
          </a:p>
          <a:p>
            <a:endParaRPr lang="sv-SE" dirty="0"/>
          </a:p>
          <a:p>
            <a:r>
              <a:rPr lang="sv-SE" dirty="0"/>
              <a:t>Utställning med </a:t>
            </a:r>
            <a:r>
              <a:rPr lang="sv-SE" dirty="0" err="1"/>
              <a:t>bildstöd</a:t>
            </a:r>
            <a:r>
              <a:rPr lang="sv-SE" dirty="0"/>
              <a:t> och länkar till material på Valmyndighetens sida Myndigheten för delaktighet på biblioteket som också är vallokal.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497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Emeli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2"/>
                </a:solidFill>
              </a:rPr>
              <a:t>I centrum och i ett socialt utsatt område på samma gång.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2"/>
                </a:solidFill>
              </a:rPr>
              <a:t>Årets tillväxtkommun på Fastighetsgalan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2"/>
                </a:solidFill>
              </a:rPr>
              <a:t>Fyller 613 år i år. Från år 1413.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960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Emeli</a:t>
            </a:r>
          </a:p>
          <a:p>
            <a:r>
              <a:rPr lang="en-US" dirty="0" err="1">
                <a:latin typeface="Calibri"/>
                <a:ea typeface="Calibri"/>
                <a:cs typeface="Calibri"/>
              </a:rPr>
              <a:t>Uppdrag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att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utforska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sätt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att</a:t>
            </a:r>
            <a:r>
              <a:rPr lang="en-US" dirty="0">
                <a:latin typeface="Calibri"/>
                <a:ea typeface="Calibri"/>
                <a:cs typeface="Calibri"/>
              </a:rPr>
              <a:t> delta i </a:t>
            </a:r>
            <a:r>
              <a:rPr lang="en-US" dirty="0" err="1">
                <a:latin typeface="Calibri"/>
                <a:ea typeface="Calibri"/>
                <a:cs typeface="Calibri"/>
              </a:rPr>
              <a:t>demokratin</a:t>
            </a:r>
            <a:r>
              <a:rPr lang="en-US" dirty="0">
                <a:latin typeface="Calibri"/>
                <a:ea typeface="Calibri"/>
                <a:cs typeface="Calibri"/>
              </a:rPr>
              <a:t> på </a:t>
            </a:r>
            <a:r>
              <a:rPr lang="en-US" dirty="0" err="1">
                <a:latin typeface="Calibri"/>
                <a:ea typeface="Calibri"/>
                <a:cs typeface="Calibri"/>
              </a:rPr>
              <a:t>olika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sätt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sv-SE" dirty="0"/>
              <a:t>Önskemål: extra fokus på arbetet med fri åsiktsbildning och yttrandefrihet, en föreläsning på cirka 45 minuter + en stund för frågor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90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Emeli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10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Emeli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68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Jacob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81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Jacob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C4307-19ED-479B-9177-822FB222CD8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7164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Emeli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44C29-FA42-4EA7-A261-BB877AD66259}" type="slidenum">
              <a:rPr lang="sv-SE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540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Emeli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44C29-FA42-4EA7-A261-BB877AD66259}" type="slidenum">
              <a:rPr lang="sv-SE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967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) 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9605C743-3402-A3D5-72D6-74CB1FA9D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538" y="711200"/>
            <a:ext cx="9172575" cy="835025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244475" indent="0">
              <a:buNone/>
              <a:defRPr/>
            </a:lvl2pPr>
          </a:lstStyle>
          <a:p>
            <a:pPr lvl="0"/>
            <a:r>
              <a:rPr lang="sv-SE"/>
              <a:t>Namn på presentation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5F30B8B-C28E-48E9-1AE7-9B7332B8161C}"/>
              </a:ext>
            </a:extLst>
          </p:cNvPr>
          <p:cNvSpPr/>
          <p:nvPr userDrawn="1"/>
        </p:nvSpPr>
        <p:spPr>
          <a:xfrm>
            <a:off x="0" y="4804228"/>
            <a:ext cx="12192000" cy="2053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 19">
            <a:extLst>
              <a:ext uri="{FF2B5EF4-FFF2-40B4-BE49-F238E27FC236}">
                <a16:creationId xmlns:a16="http://schemas.microsoft.com/office/drawing/2014/main" id="{2DBA8121-E374-108E-FC3F-215A83C53CE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-1" r="11865" b="1138"/>
          <a:stretch/>
        </p:blipFill>
        <p:spPr>
          <a:xfrm>
            <a:off x="5346134" y="934098"/>
            <a:ext cx="6845866" cy="5923901"/>
          </a:xfrm>
          <a:prstGeom prst="rect">
            <a:avLst/>
          </a:prstGeom>
        </p:spPr>
      </p:pic>
      <p:sp>
        <p:nvSpPr>
          <p:cNvPr id="15" name="Underrubrik 2">
            <a:extLst>
              <a:ext uri="{FF2B5EF4-FFF2-40B4-BE49-F238E27FC236}">
                <a16:creationId xmlns:a16="http://schemas.microsoft.com/office/drawing/2014/main" id="{FEDBC25C-7A2A-2915-41FE-E66457182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910" y="1538936"/>
            <a:ext cx="9144000" cy="534027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Eventuell undertitel här</a:t>
            </a:r>
          </a:p>
        </p:txBody>
      </p:sp>
      <p:pic>
        <p:nvPicPr>
          <p:cNvPr id="2" name="Bildobjekt 15">
            <a:extLst>
              <a:ext uri="{FF2B5EF4-FFF2-40B4-BE49-F238E27FC236}">
                <a16:creationId xmlns:a16="http://schemas.microsoft.com/office/drawing/2014/main" id="{0838FDE2-A82C-1877-97DB-89C8780C22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9191" y="5851433"/>
            <a:ext cx="2567479" cy="5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22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) Rubrik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5">
            <a:extLst>
              <a:ext uri="{FF2B5EF4-FFF2-40B4-BE49-F238E27FC236}">
                <a16:creationId xmlns:a16="http://schemas.microsoft.com/office/drawing/2014/main" id="{9E1CAD31-43E0-42CE-A877-AE8D4A3C13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8772" y="1381125"/>
            <a:ext cx="12200772" cy="5475742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sym typeface="Wingdings" panose="05000000000000000000" pitchFamily="2" charset="2"/>
              </a:defRPr>
            </a:lvl1pPr>
          </a:lstStyle>
          <a:p>
            <a:r>
              <a:rPr lang="sv-SE"/>
              <a:t>Klicka på ikonen för att lägga till en bild. </a:t>
            </a:r>
            <a:br>
              <a:rPr lang="sv-SE"/>
            </a:br>
            <a:r>
              <a:rPr lang="sv-SE"/>
              <a:t>Eller hämta bild från bildbanken genom att klicka i den grå rutan  Gå till menyn Infoga och klicka på symbolen Infoga bild </a:t>
            </a:r>
            <a:r>
              <a:rPr lang="sv-SE" err="1"/>
              <a:t>Bildbank</a:t>
            </a:r>
            <a:r>
              <a:rPr lang="sv-SE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7085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318" y="6425988"/>
            <a:ext cx="2951407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ADA27EF-903D-4048-ABA8-4B0F53541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3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) Rubrik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E8115F9-6AF4-4E94-A113-6F8CAE376D14}"/>
              </a:ext>
            </a:extLst>
          </p:cNvPr>
          <p:cNvSpPr/>
          <p:nvPr userDrawn="1"/>
        </p:nvSpPr>
        <p:spPr>
          <a:xfrm>
            <a:off x="-8772" y="1381125"/>
            <a:ext cx="12200772" cy="5476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7085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6E89282-4ACF-4753-8DC1-C85A5858B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EE14579-8A44-6C2A-8395-6288B6ABA5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7225" y="1893888"/>
            <a:ext cx="10847388" cy="41290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på en symbol för att lägga till innehåll.</a:t>
            </a:r>
          </a:p>
        </p:txBody>
      </p:sp>
    </p:spTree>
    <p:extLst>
      <p:ext uri="{BB962C8B-B14F-4D97-AF65-F5344CB8AC3E}">
        <p14:creationId xmlns:p14="http://schemas.microsoft.com/office/powerpoint/2010/main" val="2011035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) Rubrik, innehåll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232F3D0-B7AA-4522-A730-8123D88ED5B7}"/>
              </a:ext>
            </a:extLst>
          </p:cNvPr>
          <p:cNvSpPr/>
          <p:nvPr userDrawn="1"/>
        </p:nvSpPr>
        <p:spPr>
          <a:xfrm>
            <a:off x="6086475" y="1"/>
            <a:ext cx="61056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4030443"/>
          </a:xfr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F779BEA-3930-4D67-B0A2-82D25053B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509A225-98AF-48AA-8D4A-8BDCD2AB8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44AC870-C1E3-2405-81D0-6D4D0A968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16365A6-4092-ADD4-16CB-C1D240EEB8C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54863" y="820738"/>
            <a:ext cx="4159250" cy="522922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v-SE"/>
              <a:t>Klicka på en symbol för att infoga innehåll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502D72B-CCA5-BAAB-5E28-3671BDE00AF1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487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)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530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) T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E65B912-5775-FFE7-CDA2-53BB1433E930}"/>
              </a:ext>
            </a:extLst>
          </p:cNvPr>
          <p:cNvSpPr/>
          <p:nvPr userDrawn="1"/>
        </p:nvSpPr>
        <p:spPr>
          <a:xfrm>
            <a:off x="0" y="4191856"/>
            <a:ext cx="12192000" cy="26661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EFDC017-DA57-A989-3AB3-F9252207BC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9476" y="2204719"/>
            <a:ext cx="5509264" cy="1224281"/>
          </a:xfrm>
          <a:prstGeom prst="rect">
            <a:avLst/>
          </a:prstGeom>
          <a:effectLst>
            <a:outerShdw blurRad="203200" dir="5400000" algn="tl" rotWithShape="0">
              <a:schemeClr val="bg2">
                <a:alpha val="34000"/>
              </a:scheme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6299173-D199-E8FC-EE72-A2C5119A7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3254" y="6113930"/>
            <a:ext cx="1866674" cy="5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09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) Rubrik, innehål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6558C1A0-FCA9-45EC-A558-CBEB02FB31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8658" y="-11113"/>
            <a:ext cx="6105600" cy="6889751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6" y="482088"/>
            <a:ext cx="4970998" cy="11127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8046BFA-EA8E-491C-B0A3-C3266FAB6F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1648" y="6485859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E9AD628-ED93-ADAB-AC20-D07BC944B14F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03CE92F9-989F-029E-0349-2BF0321D82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406" y="2019482"/>
            <a:ext cx="4970998" cy="4030443"/>
          </a:xfrm>
          <a:prstGeom prst="rect">
            <a:avLst/>
          </a:prstGeo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0573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) Rubrik &amp;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6683" y="2019482"/>
            <a:ext cx="4975483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5F4147-493C-4C60-8FAB-3EE83690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410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) Rubrik &amp; 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6" y="2019482"/>
            <a:ext cx="10261452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5F4147-493C-4C60-8FAB-3EE83690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8888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) Rubrik, foto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3A482F03-712C-4E4C-9E8E-11B9D23FF3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4800" y="1699200"/>
            <a:ext cx="3707528" cy="4523242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400" y="1698973"/>
            <a:ext cx="6255204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168" y="5825913"/>
            <a:ext cx="2951407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DBFA9AC-B227-4A29-B0A7-1DCC220CD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4690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) Rubrik, innehål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6558C1A0-FCA9-45EC-A558-CBEB02FB31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8658" y="-11113"/>
            <a:ext cx="6105600" cy="6889751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6" y="482088"/>
            <a:ext cx="4970998" cy="11127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8046BFA-EA8E-491C-B0A3-C3266FAB6F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1648" y="6485859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E9AD628-ED93-ADAB-AC20-D07BC944B14F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03CE92F9-989F-029E-0349-2BF0321D82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406" y="2019482"/>
            <a:ext cx="4970998" cy="4030443"/>
          </a:xfrm>
          <a:prstGeom prst="rect">
            <a:avLst/>
          </a:prstGeo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031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) Avsnittsrub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EF7693-7CB0-4A4E-8817-E836BE421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237" y="1892340"/>
            <a:ext cx="10486213" cy="1308912"/>
          </a:xfrm>
        </p:spPr>
        <p:txBody>
          <a:bodyPr anchor="ctr" anchorCtr="0"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Nytt avsnitt / kapitel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FB2B347-DBF8-3795-B108-A33F0075D5C5}"/>
              </a:ext>
            </a:extLst>
          </p:cNvPr>
          <p:cNvSpPr/>
          <p:nvPr userDrawn="1"/>
        </p:nvSpPr>
        <p:spPr>
          <a:xfrm>
            <a:off x="0" y="6441440"/>
            <a:ext cx="12192000" cy="416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6804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) Rubrik &amp;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6683" y="2019482"/>
            <a:ext cx="4975483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82C8155E-D79A-4FF4-9FB3-4045B7ABF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7F6DC39-296B-4A42-B6F9-143588B7E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b="7305"/>
          <a:stretch/>
        </p:blipFill>
        <p:spPr>
          <a:xfrm>
            <a:off x="-1" y="5633683"/>
            <a:ext cx="2047253" cy="12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8D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8D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351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755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) 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, clipart, vektorgrafik&#10;&#10;Automatiskt genererad beskrivning">
            <a:extLst>
              <a:ext uri="{FF2B5EF4-FFF2-40B4-BE49-F238E27FC236}">
                <a16:creationId xmlns:a16="http://schemas.microsoft.com/office/drawing/2014/main" id="{54C15CDB-5C34-4678-BB56-5665E7F27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2" b="11179"/>
          <a:stretch/>
        </p:blipFill>
        <p:spPr>
          <a:xfrm>
            <a:off x="0" y="1184905"/>
            <a:ext cx="8877301" cy="567309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94EE07F-3508-4285-A2A5-C7AE8E1E9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46567"/>
            <a:ext cx="9144000" cy="808075"/>
          </a:xfrm>
        </p:spPr>
        <p:txBody>
          <a:bodyPr anchor="t" anchorCtr="0"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sv-SE"/>
              <a:t>Namn på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7D75522-8AAC-47E4-85E9-958D83B00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287463"/>
            <a:ext cx="9144000" cy="53402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Eventuell undertitel här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488E372-0E16-4A78-BD97-F26CA2B0F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r="8922" b="3778"/>
          <a:stretch/>
        </p:blipFill>
        <p:spPr>
          <a:xfrm>
            <a:off x="8802706" y="6232941"/>
            <a:ext cx="3169554" cy="46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47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) 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4DBED6A-C303-4D27-837E-B1D56CB17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25025" b="5165"/>
          <a:stretch/>
        </p:blipFill>
        <p:spPr>
          <a:xfrm>
            <a:off x="0" y="-28971"/>
            <a:ext cx="12192000" cy="6886971"/>
          </a:xfrm>
          <a:prstGeom prst="rect">
            <a:avLst/>
          </a:prstGeom>
          <a:solidFill>
            <a:srgbClr val="6AA2B8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2EF7693-7CB0-4A4E-8817-E836BE421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237" y="2584800"/>
            <a:ext cx="10486213" cy="1308912"/>
          </a:xfr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Nytt avsnitt / kapitel</a:t>
            </a:r>
          </a:p>
        </p:txBody>
      </p:sp>
    </p:spTree>
    <p:extLst>
      <p:ext uri="{BB962C8B-B14F-4D97-AF65-F5344CB8AC3E}">
        <p14:creationId xmlns:p14="http://schemas.microsoft.com/office/powerpoint/2010/main" val="987888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)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C1BE9161-7819-4C15-BADF-E457C6F4E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25025" b="5165"/>
          <a:stretch/>
        </p:blipFill>
        <p:spPr>
          <a:xfrm>
            <a:off x="0" y="-28971"/>
            <a:ext cx="12192000" cy="6886971"/>
          </a:xfrm>
          <a:prstGeom prst="rect">
            <a:avLst/>
          </a:prstGeom>
          <a:solidFill>
            <a:srgbClr val="6AA2B8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967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405" y="1818168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4C9FBCA1-B2F7-4B87-B364-904AA3A6D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405" y="3976577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D5A2004C-9B94-412C-B752-48598F96BA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4786" y="1818168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0342AB5A-49DF-46C9-A1A1-20CC46E80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4786" y="3976577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14BAC73-36B3-42F3-AAD6-32FDB661BF62}"/>
              </a:ext>
            </a:extLst>
          </p:cNvPr>
          <p:cNvSpPr/>
          <p:nvPr userDrawn="1"/>
        </p:nvSpPr>
        <p:spPr>
          <a:xfrm>
            <a:off x="776288" y="-975359"/>
            <a:ext cx="3569289" cy="89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sv-SE" sz="1200" b="1">
                <a:solidFill>
                  <a:schemeClr val="bg1"/>
                </a:solidFill>
              </a:rPr>
              <a:t>Tid och text! </a:t>
            </a:r>
            <a:br>
              <a:rPr lang="sv-SE" sz="1200" b="1">
                <a:solidFill>
                  <a:schemeClr val="bg1"/>
                </a:solidFill>
              </a:rPr>
            </a:br>
            <a:r>
              <a:rPr lang="sv-SE" sz="1200" b="0">
                <a:solidFill>
                  <a:schemeClr val="bg1"/>
                </a:solidFill>
              </a:rPr>
              <a:t>För att ändra ”Tid” til</a:t>
            </a:r>
            <a:r>
              <a:rPr lang="sv-SE" sz="1200">
                <a:solidFill>
                  <a:schemeClr val="bg1"/>
                </a:solidFill>
              </a:rPr>
              <a:t>l ”Text-typsnittet” – klicka på ”öka listnivå” till höger – och till vänster </a:t>
            </a:r>
            <a:br>
              <a:rPr lang="sv-SE" sz="1200">
                <a:solidFill>
                  <a:schemeClr val="bg1"/>
                </a:solidFill>
              </a:rPr>
            </a:br>
            <a:r>
              <a:rPr lang="sv-SE" sz="1200">
                <a:solidFill>
                  <a:schemeClr val="bg1"/>
                </a:solidFill>
              </a:rPr>
              <a:t>för att få typsnittet för ”Tid” </a:t>
            </a:r>
            <a:r>
              <a:rPr lang="sv-SE" sz="1200" b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1B6D778-E06C-441A-A6C5-E1A710416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432" t="5656" r="60556" b="92429"/>
          <a:stretch/>
        </p:blipFill>
        <p:spPr>
          <a:xfrm>
            <a:off x="3587016" y="-526182"/>
            <a:ext cx="592183" cy="2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20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)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405" y="1818168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4C9FBCA1-B2F7-4B87-B364-904AA3A6D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405" y="3976577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D5A2004C-9B94-412C-B752-48598F96BA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4786" y="1818168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0342AB5A-49DF-46C9-A1A1-20CC46E80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4786" y="3976577"/>
            <a:ext cx="5060544" cy="1839432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0A591F1C-A846-4E7F-A5D0-00E6710B7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1C3CE79-4C2B-46A2-9548-FEAD6740CAD4}"/>
              </a:ext>
            </a:extLst>
          </p:cNvPr>
          <p:cNvSpPr/>
          <p:nvPr userDrawn="1"/>
        </p:nvSpPr>
        <p:spPr>
          <a:xfrm>
            <a:off x="776288" y="-975359"/>
            <a:ext cx="3569289" cy="89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sv-SE" sz="1200" b="1">
                <a:solidFill>
                  <a:schemeClr val="bg1"/>
                </a:solidFill>
              </a:rPr>
              <a:t>Tid och text! </a:t>
            </a:r>
            <a:br>
              <a:rPr lang="sv-SE" sz="1200" b="1">
                <a:solidFill>
                  <a:schemeClr val="bg1"/>
                </a:solidFill>
              </a:rPr>
            </a:br>
            <a:r>
              <a:rPr lang="sv-SE" sz="1200" b="0">
                <a:solidFill>
                  <a:schemeClr val="bg1"/>
                </a:solidFill>
              </a:rPr>
              <a:t>För att ändra ”Tid” til</a:t>
            </a:r>
            <a:r>
              <a:rPr lang="sv-SE" sz="1200">
                <a:solidFill>
                  <a:schemeClr val="bg1"/>
                </a:solidFill>
              </a:rPr>
              <a:t>l ”Text-typsnittet” – klicka på ”öka listnivå” till höger – och till vänster </a:t>
            </a:r>
            <a:br>
              <a:rPr lang="sv-SE" sz="1200">
                <a:solidFill>
                  <a:schemeClr val="bg1"/>
                </a:solidFill>
              </a:rPr>
            </a:br>
            <a:r>
              <a:rPr lang="sv-SE" sz="1200">
                <a:solidFill>
                  <a:schemeClr val="bg1"/>
                </a:solidFill>
              </a:rPr>
              <a:t>för att få typsnittet för ”Tid” </a:t>
            </a:r>
            <a:r>
              <a:rPr lang="sv-SE" sz="1200" b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E1A93E73-3A32-4E31-812B-ABE05400A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32" t="5656" r="60556" b="92429"/>
          <a:stretch/>
        </p:blipFill>
        <p:spPr>
          <a:xfrm>
            <a:off x="3587016" y="-526182"/>
            <a:ext cx="592183" cy="2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91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) Rubrik &amp; 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6" y="2019482"/>
            <a:ext cx="10261452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5F4147-493C-4C60-8FAB-3EE83690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4282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) Rubrik &amp;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6683" y="2019482"/>
            <a:ext cx="4975483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5F4147-493C-4C60-8FAB-3EE83690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0168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) Rubrik, innehål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6558C1A0-FCA9-45EC-A558-CBEB02FB31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8658" y="-11113"/>
            <a:ext cx="6105600" cy="6889751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111279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3010FB3-1D4F-470B-ADB8-1B736E1FB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5893" y="6367454"/>
            <a:ext cx="2226839" cy="309614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8046BFA-EA8E-491C-B0A3-C3266FAB6F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1648" y="6485859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CB68423-A9BB-49A9-B38C-33A6E49E0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668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)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57885" cy="9678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405" y="1818167"/>
            <a:ext cx="5060544" cy="4103661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D5A2004C-9B94-412C-B752-48598F96BA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4786" y="1818168"/>
            <a:ext cx="5060544" cy="4103660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0A591F1C-A846-4E7F-A5D0-00E6710B7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1C3CE79-4C2B-46A2-9548-FEAD6740CAD4}"/>
              </a:ext>
            </a:extLst>
          </p:cNvPr>
          <p:cNvSpPr/>
          <p:nvPr userDrawn="1"/>
        </p:nvSpPr>
        <p:spPr>
          <a:xfrm>
            <a:off x="776288" y="-975359"/>
            <a:ext cx="3569289" cy="89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sv-SE" sz="1200" b="1">
                <a:solidFill>
                  <a:schemeClr val="bg1"/>
                </a:solidFill>
              </a:rPr>
              <a:t>Tid och text! </a:t>
            </a:r>
            <a:br>
              <a:rPr lang="sv-SE" sz="1200" b="1">
                <a:solidFill>
                  <a:schemeClr val="bg1"/>
                </a:solidFill>
              </a:rPr>
            </a:br>
            <a:r>
              <a:rPr lang="sv-SE" sz="1200" b="0">
                <a:solidFill>
                  <a:schemeClr val="bg1"/>
                </a:solidFill>
              </a:rPr>
              <a:t>För att ändra ”Tid” til</a:t>
            </a:r>
            <a:r>
              <a:rPr lang="sv-SE" sz="1200">
                <a:solidFill>
                  <a:schemeClr val="bg1"/>
                </a:solidFill>
              </a:rPr>
              <a:t>l ”Text-typsnittet” – klicka på ”öka listnivå” till höger – och till vänster </a:t>
            </a:r>
            <a:br>
              <a:rPr lang="sv-SE" sz="1200">
                <a:solidFill>
                  <a:schemeClr val="bg1"/>
                </a:solidFill>
              </a:rPr>
            </a:br>
            <a:r>
              <a:rPr lang="sv-SE" sz="1200">
                <a:solidFill>
                  <a:schemeClr val="bg1"/>
                </a:solidFill>
              </a:rPr>
              <a:t>för att få typsnittet för ”Tid” </a:t>
            </a:r>
            <a:r>
              <a:rPr lang="sv-SE" sz="1200" b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E1A93E73-3A32-4E31-812B-ABE05400A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32" t="5656" r="60556" b="92429"/>
          <a:stretch/>
        </p:blipFill>
        <p:spPr>
          <a:xfrm>
            <a:off x="3587016" y="-526182"/>
            <a:ext cx="592183" cy="26996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D75B051-3723-7ECD-7E7B-99CF34A57690}"/>
              </a:ext>
            </a:extLst>
          </p:cNvPr>
          <p:cNvSpPr/>
          <p:nvPr userDrawn="1"/>
        </p:nvSpPr>
        <p:spPr>
          <a:xfrm>
            <a:off x="0" y="6512312"/>
            <a:ext cx="12192000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445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) Rubrik &amp;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6683" y="2019482"/>
            <a:ext cx="4975483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82C8155E-D79A-4FF4-9FB3-4045B7ABF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7F6DC39-296B-4A42-B6F9-143588B7E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b="7305"/>
          <a:stretch/>
        </p:blipFill>
        <p:spPr>
          <a:xfrm>
            <a:off x="-1" y="5633683"/>
            <a:ext cx="2047253" cy="12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7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) Rubrik, foto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5">
            <a:extLst>
              <a:ext uri="{FF2B5EF4-FFF2-40B4-BE49-F238E27FC236}">
                <a16:creationId xmlns:a16="http://schemas.microsoft.com/office/drawing/2014/main" id="{2B052B37-50F2-426A-A8E1-6AEB23FC38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4746" y="1698171"/>
            <a:ext cx="5772808" cy="3482296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7258" y="1698973"/>
            <a:ext cx="4202346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168" y="4787688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07ADB23-DD6F-4D11-9424-241D828E1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b="7305"/>
          <a:stretch/>
        </p:blipFill>
        <p:spPr>
          <a:xfrm>
            <a:off x="-1" y="5633683"/>
            <a:ext cx="2047253" cy="1224317"/>
          </a:xfrm>
          <a:prstGeom prst="rect">
            <a:avLst/>
          </a:prstGeom>
        </p:spPr>
      </p:pic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173DC02-4BAB-4740-B141-0B90DB5B8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9253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) Rubrik, foto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99FD7114-F988-4CBD-BB29-16605E4662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771" y="1699200"/>
            <a:ext cx="5773782" cy="4523242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7258" y="1698973"/>
            <a:ext cx="4202346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168" y="5825913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D35A626F-76B0-466A-9CEE-40F939900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8318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) Rubrik, foto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3A482F03-712C-4E4C-9E8E-11B9D23FF3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4800" y="1699200"/>
            <a:ext cx="3707528" cy="4523242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400" y="1698973"/>
            <a:ext cx="6255204" cy="305761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168" y="5825913"/>
            <a:ext cx="2951407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DBFA9AC-B227-4A29-B0A7-1DCC220CD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0524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) Rubrik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5">
            <a:extLst>
              <a:ext uri="{FF2B5EF4-FFF2-40B4-BE49-F238E27FC236}">
                <a16:creationId xmlns:a16="http://schemas.microsoft.com/office/drawing/2014/main" id="{9E1CAD31-43E0-42CE-A877-AE8D4A3C13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8772" y="1381125"/>
            <a:ext cx="12200772" cy="5475742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7085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318" y="6425988"/>
            <a:ext cx="2951407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ADA27EF-903D-4048-ABA8-4B0F53541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6192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) Rubrik &amp; fas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4C17193-3968-44F2-BC61-B0FD385D8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5"/>
            <a:ext cx="12192000" cy="547420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7085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9E478AF5-892D-446E-AAF9-10C1FFAE4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4EB37CA-1C29-44FD-9E29-F4FC24ECFB1C}"/>
              </a:ext>
            </a:extLst>
          </p:cNvPr>
          <p:cNvSpPr txBox="1"/>
          <p:nvPr userDrawn="1"/>
        </p:nvSpPr>
        <p:spPr>
          <a:xfrm>
            <a:off x="182547" y="6481322"/>
            <a:ext cx="31641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OSCAR FÄLDT</a:t>
            </a:r>
          </a:p>
        </p:txBody>
      </p:sp>
    </p:spTree>
    <p:extLst>
      <p:ext uri="{BB962C8B-B14F-4D97-AF65-F5344CB8AC3E}">
        <p14:creationId xmlns:p14="http://schemas.microsoft.com/office/powerpoint/2010/main" val="1522059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) Rubrik &amp; fas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9B783E-137F-4713-AAE2-14CE87B7D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4"/>
            <a:ext cx="12192000" cy="554954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7085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9E478AF5-892D-446E-AAF9-10C1FFAE4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4EB37CA-1C29-44FD-9E29-F4FC24ECFB1C}"/>
              </a:ext>
            </a:extLst>
          </p:cNvPr>
          <p:cNvSpPr txBox="1"/>
          <p:nvPr userDrawn="1"/>
        </p:nvSpPr>
        <p:spPr>
          <a:xfrm>
            <a:off x="182547" y="6481322"/>
            <a:ext cx="31641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SEBASTIAN SWÄRD</a:t>
            </a:r>
          </a:p>
        </p:txBody>
      </p:sp>
    </p:spTree>
    <p:extLst>
      <p:ext uri="{BB962C8B-B14F-4D97-AF65-F5344CB8AC3E}">
        <p14:creationId xmlns:p14="http://schemas.microsoft.com/office/powerpoint/2010/main" val="708387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) Rubrik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E8115F9-6AF4-4E94-A113-6F8CAE376D14}"/>
              </a:ext>
            </a:extLst>
          </p:cNvPr>
          <p:cNvSpPr/>
          <p:nvPr userDrawn="1"/>
        </p:nvSpPr>
        <p:spPr>
          <a:xfrm>
            <a:off x="-8772" y="1381125"/>
            <a:ext cx="12200772" cy="5476875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7085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6E89282-4ACF-4753-8DC1-C85A5858B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3CB04568-E788-464C-9DE1-79ACAE4AF1F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97831" y="1925054"/>
            <a:ext cx="10419347" cy="407887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893811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) Rubrik, innehåll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232F3D0-B7AA-4522-A730-8123D88ED5B7}"/>
              </a:ext>
            </a:extLst>
          </p:cNvPr>
          <p:cNvSpPr/>
          <p:nvPr userDrawn="1"/>
        </p:nvSpPr>
        <p:spPr>
          <a:xfrm>
            <a:off x="6086475" y="1"/>
            <a:ext cx="6105600" cy="6858000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111279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403044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F779BEA-3930-4D67-B0A2-82D25053B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509A225-98AF-48AA-8D4A-8BDCD2AB8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diagram 8">
            <a:extLst>
              <a:ext uri="{FF2B5EF4-FFF2-40B4-BE49-F238E27FC236}">
                <a16:creationId xmlns:a16="http://schemas.microsoft.com/office/drawing/2014/main" id="{F81A90F3-5BC9-4D45-9838-C25344E81FA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990347" y="2009274"/>
            <a:ext cx="4223084" cy="399465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149648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) Rubrik &amp;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E8115F9-6AF4-4E94-A113-6F8CAE376D14}"/>
              </a:ext>
            </a:extLst>
          </p:cNvPr>
          <p:cNvSpPr/>
          <p:nvPr userDrawn="1"/>
        </p:nvSpPr>
        <p:spPr>
          <a:xfrm>
            <a:off x="-8772" y="1381125"/>
            <a:ext cx="12200772" cy="5476875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tabell 5">
            <a:extLst>
              <a:ext uri="{FF2B5EF4-FFF2-40B4-BE49-F238E27FC236}">
                <a16:creationId xmlns:a16="http://schemas.microsoft.com/office/drawing/2014/main" id="{FE2DC9EF-629C-4723-AC18-4164D845B03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70021" y="2306638"/>
            <a:ext cx="10202779" cy="36972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tabell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7085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6E89282-4ACF-4753-8DC1-C85A5858B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381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) Rubrik &amp; 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261452" cy="9678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6" y="2019482"/>
            <a:ext cx="10261452" cy="4030443"/>
          </a:xfr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5F4147-493C-4C60-8FAB-3EE83690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059F603-956B-AEF6-09A4-9D9B65CE3843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0784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)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6E89282-4ACF-4753-8DC1-C85A5858B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7054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) 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8B2D2339-9BB4-48BC-AD4A-9E461E57A801}"/>
              </a:ext>
            </a:extLst>
          </p:cNvPr>
          <p:cNvSpPr txBox="1"/>
          <p:nvPr userDrawn="1"/>
        </p:nvSpPr>
        <p:spPr>
          <a:xfrm>
            <a:off x="10664837" y="6341576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Landskrona.se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2E3A032-A4E0-4F8A-8679-DDF9BF461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33" y="2152920"/>
            <a:ext cx="2283125" cy="19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39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) Avslut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8B2D2339-9BB4-48BC-AD4A-9E461E57A801}"/>
              </a:ext>
            </a:extLst>
          </p:cNvPr>
          <p:cNvSpPr txBox="1"/>
          <p:nvPr userDrawn="1"/>
        </p:nvSpPr>
        <p:spPr>
          <a:xfrm>
            <a:off x="10664837" y="6341576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Landskrona.se</a:t>
            </a:r>
          </a:p>
        </p:txBody>
      </p:sp>
      <p:pic>
        <p:nvPicPr>
          <p:cNvPr id="5" name="Bildobjekt 4" descr="En bild som visar text, drottning&#10;&#10;Automatiskt genererad beskrivning">
            <a:extLst>
              <a:ext uri="{FF2B5EF4-FFF2-40B4-BE49-F238E27FC236}">
                <a16:creationId xmlns:a16="http://schemas.microsoft.com/office/drawing/2014/main" id="{ED363DD0-0678-4D65-BB92-B529210113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29" y="2137551"/>
            <a:ext cx="2294889" cy="1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1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)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57885" cy="9678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405" y="1818167"/>
            <a:ext cx="5060544" cy="4103661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D5A2004C-9B94-412C-B752-48598F96BA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4786" y="1818168"/>
            <a:ext cx="5060544" cy="4103660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None/>
              <a:defRPr sz="1400" spc="300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Tid</a:t>
            </a:r>
          </a:p>
          <a:p>
            <a:pPr lvl="1"/>
            <a:r>
              <a:rPr lang="sv-SE"/>
              <a:t>Text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0A591F1C-A846-4E7F-A5D0-00E6710B7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1C3CE79-4C2B-46A2-9548-FEAD6740CAD4}"/>
              </a:ext>
            </a:extLst>
          </p:cNvPr>
          <p:cNvSpPr/>
          <p:nvPr userDrawn="1"/>
        </p:nvSpPr>
        <p:spPr>
          <a:xfrm>
            <a:off x="776288" y="-975359"/>
            <a:ext cx="3569289" cy="89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sv-SE" sz="1200" b="1">
                <a:solidFill>
                  <a:schemeClr val="bg1"/>
                </a:solidFill>
              </a:rPr>
              <a:t>Tid och text! </a:t>
            </a:r>
            <a:br>
              <a:rPr lang="sv-SE" sz="1200" b="1">
                <a:solidFill>
                  <a:schemeClr val="bg1"/>
                </a:solidFill>
              </a:rPr>
            </a:br>
            <a:r>
              <a:rPr lang="sv-SE" sz="1200" b="0">
                <a:solidFill>
                  <a:schemeClr val="bg1"/>
                </a:solidFill>
              </a:rPr>
              <a:t>För att ändra ”Tid” til</a:t>
            </a:r>
            <a:r>
              <a:rPr lang="sv-SE" sz="1200">
                <a:solidFill>
                  <a:schemeClr val="bg1"/>
                </a:solidFill>
              </a:rPr>
              <a:t>l ”Text-typsnittet” – klicka på ”öka listnivå” till höger – och till vänster </a:t>
            </a:r>
            <a:br>
              <a:rPr lang="sv-SE" sz="1200">
                <a:solidFill>
                  <a:schemeClr val="bg1"/>
                </a:solidFill>
              </a:rPr>
            </a:br>
            <a:r>
              <a:rPr lang="sv-SE" sz="1200">
                <a:solidFill>
                  <a:schemeClr val="bg1"/>
                </a:solidFill>
              </a:rPr>
              <a:t>för att få typsnittet för ”Tid” </a:t>
            </a:r>
            <a:r>
              <a:rPr lang="sv-SE" sz="1200" b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E1A93E73-3A32-4E31-812B-ABE05400A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32" t="5656" r="60556" b="92429"/>
          <a:stretch/>
        </p:blipFill>
        <p:spPr>
          <a:xfrm>
            <a:off x="3587016" y="-526182"/>
            <a:ext cx="592183" cy="26996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D75B051-3723-7ECD-7E7B-99CF34A57690}"/>
              </a:ext>
            </a:extLst>
          </p:cNvPr>
          <p:cNvSpPr/>
          <p:nvPr userDrawn="1"/>
        </p:nvSpPr>
        <p:spPr>
          <a:xfrm>
            <a:off x="0" y="6512312"/>
            <a:ext cx="12192000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1011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) Rubrik, innehål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6558C1A0-FCA9-45EC-A558-CBEB02FB31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8658" y="-11113"/>
            <a:ext cx="6105600" cy="6889751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6" y="482088"/>
            <a:ext cx="4970998" cy="11127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8046BFA-EA8E-491C-B0A3-C3266FAB6F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1648" y="6485859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E9AD628-ED93-ADAB-AC20-D07BC944B14F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03CE92F9-989F-029E-0349-2BF0321D82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406" y="2019482"/>
            <a:ext cx="4970998" cy="4030443"/>
          </a:xfrm>
          <a:prstGeom prst="rect">
            <a:avLst/>
          </a:prstGeo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3894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) Rubrik &amp;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04721" cy="9678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4030443"/>
          </a:xfr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6683" y="2019482"/>
            <a:ext cx="4975483" cy="4030443"/>
          </a:xfr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5F4147-493C-4C60-8FAB-3EE83690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E4686D4-F54B-2592-21A8-A24BF1AA226F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16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) Rubrik &amp;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044F006-A9C1-4DBA-06E8-80F196F24097}"/>
              </a:ext>
            </a:extLst>
          </p:cNvPr>
          <p:cNvSpPr/>
          <p:nvPr userDrawn="1"/>
        </p:nvSpPr>
        <p:spPr>
          <a:xfrm>
            <a:off x="6559073" y="1"/>
            <a:ext cx="5633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9678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05261" y="837184"/>
            <a:ext cx="4015409" cy="5212741"/>
          </a:xfrm>
        </p:spPr>
        <p:txBody>
          <a:bodyPr/>
          <a:lstStyle>
            <a:lvl1pPr marL="228600" indent="-228600">
              <a:spcAft>
                <a:spcPts val="800"/>
              </a:spcAft>
              <a:buClr>
                <a:schemeClr val="accent1"/>
              </a:buClr>
              <a:buSzPct val="11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tx2"/>
                </a:solidFill>
              </a:defRPr>
            </a:lvl1pPr>
            <a:lvl2pPr marL="471488" indent="-227013">
              <a:spcAft>
                <a:spcPts val="800"/>
              </a:spcAft>
              <a:buClr>
                <a:schemeClr val="accent1"/>
              </a:buClr>
              <a:buSzPct val="11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tx2"/>
                </a:solidFill>
              </a:defRPr>
            </a:lvl2pPr>
            <a:lvl3pPr marL="715963" indent="-215900">
              <a:spcAft>
                <a:spcPts val="800"/>
              </a:spcAft>
              <a:buClr>
                <a:schemeClr val="accent1"/>
              </a:buClr>
              <a:buSzPct val="11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tx2"/>
                </a:solidFill>
              </a:defRPr>
            </a:lvl3pPr>
            <a:lvl4pPr marL="933450" indent="-198438">
              <a:spcAft>
                <a:spcPts val="800"/>
              </a:spcAft>
              <a:buClr>
                <a:schemeClr val="accent1"/>
              </a:buClr>
              <a:buSzPct val="11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tx2"/>
                </a:solidFill>
              </a:defRPr>
            </a:lvl4pPr>
            <a:lvl5pPr marL="1122363" indent="-179388">
              <a:spcAft>
                <a:spcPts val="800"/>
              </a:spcAft>
              <a:buClr>
                <a:schemeClr val="accent1"/>
              </a:buClr>
              <a:buSzPct val="11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5F4147-493C-4C60-8FAB-3EE83690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E4686D4-F54B-2592-21A8-A24BF1AA226F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AF6DBB0A-57A3-B4D7-DEE9-AC370684D6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405" y="2019482"/>
            <a:ext cx="5148908" cy="4030443"/>
          </a:xfrm>
          <a:prstGeom prst="rect">
            <a:avLst/>
          </a:prstGeo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4286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) Rubrik, innehål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6558C1A0-FCA9-45EC-A558-CBEB02FB31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8658" y="-11113"/>
            <a:ext cx="6105600" cy="6889751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5073503" cy="11127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4449AB0A-CE8E-42C9-9ACF-F824BA6DF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405" y="2019482"/>
            <a:ext cx="4975483" cy="4030443"/>
          </a:xfrm>
        </p:spPr>
        <p:txBody>
          <a:bodyPr/>
          <a:lstStyle>
            <a:lvl1pPr marL="342900" indent="-342900"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530225" indent="-285750"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 marL="785813" indent="-285750"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lvl3pPr>
            <a:lvl4pPr marL="1020762" indent="-285750"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114425" indent="-171450"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8046BFA-EA8E-491C-B0A3-C3266FAB6F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1648" y="6485859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CB68423-A9BB-49A9-B38C-33A6E49E0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E9AD628-ED93-ADAB-AC20-D07BC944B14F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380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) Rubrik, foto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99FD7114-F988-4CBD-BB29-16605E4662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285" y="1699200"/>
            <a:ext cx="5451595" cy="4523242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7258" y="1698973"/>
            <a:ext cx="4202346" cy="3057615"/>
          </a:xfrm>
        </p:spPr>
        <p:txBody>
          <a:bodyPr/>
          <a:lstStyle>
            <a:lvl1pPr>
              <a:spcAft>
                <a:spcPts val="800"/>
              </a:spcAft>
              <a:buClr>
                <a:schemeClr val="tx2"/>
              </a:buClr>
              <a:defRPr/>
            </a:lvl1pPr>
            <a:lvl2pPr>
              <a:spcAft>
                <a:spcPts val="800"/>
              </a:spcAft>
              <a:buClr>
                <a:schemeClr val="tx2"/>
              </a:buClr>
              <a:defRPr/>
            </a:lvl2pPr>
            <a:lvl3pPr>
              <a:spcAft>
                <a:spcPts val="800"/>
              </a:spcAft>
              <a:buClr>
                <a:schemeClr val="tx2"/>
              </a:buClr>
              <a:defRPr/>
            </a:lvl3pPr>
            <a:lvl4pPr>
              <a:spcAft>
                <a:spcPts val="800"/>
              </a:spcAft>
              <a:buClr>
                <a:schemeClr val="tx2"/>
              </a:buClr>
              <a:defRPr/>
            </a:lvl4pPr>
            <a:lvl5pPr>
              <a:spcAft>
                <a:spcPts val="800"/>
              </a:spcAft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168" y="5825913"/>
            <a:ext cx="3625998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D35A626F-76B0-466A-9CEE-40F939900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45FB9C0-2EB2-9131-7D3B-2F310EB15F16}"/>
              </a:ext>
            </a:extLst>
          </p:cNvPr>
          <p:cNvSpPr/>
          <p:nvPr userDrawn="1"/>
        </p:nvSpPr>
        <p:spPr>
          <a:xfrm rot="5400000">
            <a:off x="-3266442" y="3261947"/>
            <a:ext cx="6858000" cy="334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826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) Rubrik, foto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80CDD-9A8D-414A-B601-6B87F9B7E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45" y="482088"/>
            <a:ext cx="10315355" cy="9678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8B64D3-246F-4818-AE2D-F763072A6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4" b="-6926"/>
          <a:stretch/>
        </p:blipFill>
        <p:spPr>
          <a:xfrm>
            <a:off x="9957847" y="6367454"/>
            <a:ext cx="2035680" cy="331058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42996F9-D67D-4C2C-924C-9437E27A0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0373" y="1698973"/>
            <a:ext cx="5999231" cy="305761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5">
            <a:extLst>
              <a:ext uri="{FF2B5EF4-FFF2-40B4-BE49-F238E27FC236}">
                <a16:creationId xmlns:a16="http://schemas.microsoft.com/office/drawing/2014/main" id="{9E1CAD31-43E0-42CE-A877-AE8D4A3C13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4800" y="1699200"/>
            <a:ext cx="3707528" cy="4523242"/>
          </a:xfrm>
          <a:solidFill>
            <a:schemeClr val="bg1">
              <a:lumMod val="85000"/>
            </a:schemeClr>
          </a:solidFill>
        </p:spPr>
        <p:txBody>
          <a:bodyPr lIns="216000" tIns="216000"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8414F9-BEBC-4DE6-AD94-F3B2DFD79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168" y="5825913"/>
            <a:ext cx="2951407" cy="25518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7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Foto: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F9E23007-33A2-4E3D-8E5C-BB99CE39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39775D2-B8D2-B52D-3C60-020D3BAE5DDC}"/>
              </a:ext>
            </a:extLst>
          </p:cNvPr>
          <p:cNvSpPr/>
          <p:nvPr userDrawn="1"/>
        </p:nvSpPr>
        <p:spPr>
          <a:xfrm rot="5400000">
            <a:off x="-3266443" y="3261946"/>
            <a:ext cx="6858000" cy="33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691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E685E5E-15C9-4DB0-AA05-86C650DA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46" y="482087"/>
            <a:ext cx="50628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9F6475A-ADCC-4C15-8C99-E2D349364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712" y="2017013"/>
            <a:ext cx="5073503" cy="3783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5CEE1A-C718-44AF-B819-12FC15925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2541" y="6400800"/>
            <a:ext cx="1125279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5FE3-F5C8-4BB5-980A-6CA60A511C9B}" type="datetimeFigureOut">
              <a:rPr lang="sv-SE" smtClean="0"/>
              <a:pPr/>
              <a:t>2026-04-20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5549FA-93A7-4896-91CD-24E6F22F1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5339" y="6400800"/>
            <a:ext cx="2636875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90ADC7-A798-4898-985E-DF7C855C1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532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75" r:id="rId6"/>
    <p:sldLayoutId id="2147483667" r:id="rId7"/>
    <p:sldLayoutId id="2147483676" r:id="rId8"/>
    <p:sldLayoutId id="2147483677" r:id="rId9"/>
    <p:sldLayoutId id="2147483670" r:id="rId10"/>
    <p:sldLayoutId id="2147483671" r:id="rId11"/>
    <p:sldLayoutId id="2147483672" r:id="rId12"/>
    <p:sldLayoutId id="2147483678" r:id="rId13"/>
    <p:sldLayoutId id="2147483674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spcAft>
          <a:spcPts val="800"/>
        </a:spcAft>
        <a:buClr>
          <a:schemeClr val="tx2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0225" indent="-285750" algn="l" defTabSz="914400" rtl="0" eaLnBrk="1" latinLnBrk="0" hangingPunct="1">
        <a:lnSpc>
          <a:spcPct val="100000"/>
        </a:lnSpc>
        <a:spcBef>
          <a:spcPts val="500"/>
        </a:spcBef>
        <a:spcAft>
          <a:spcPts val="800"/>
        </a:spcAft>
        <a:buClr>
          <a:schemeClr val="tx2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285750" algn="l" defTabSz="914400" rtl="0" eaLnBrk="1" latinLnBrk="0" hangingPunct="1">
        <a:lnSpc>
          <a:spcPct val="100000"/>
        </a:lnSpc>
        <a:spcBef>
          <a:spcPts val="500"/>
        </a:spcBef>
        <a:spcAft>
          <a:spcPts val="800"/>
        </a:spcAft>
        <a:buClr>
          <a:schemeClr val="tx2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762" indent="-285750" algn="l" defTabSz="914400" rtl="0" eaLnBrk="1" latinLnBrk="0" hangingPunct="1">
        <a:lnSpc>
          <a:spcPct val="100000"/>
        </a:lnSpc>
        <a:spcBef>
          <a:spcPts val="500"/>
        </a:spcBef>
        <a:spcAft>
          <a:spcPts val="800"/>
        </a:spcAft>
        <a:buClr>
          <a:schemeClr val="tx2"/>
        </a:buClr>
        <a:buSzPct val="13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indent="-171450" algn="l" defTabSz="914400" rtl="0" eaLnBrk="1" latinLnBrk="0" hangingPunct="1">
        <a:lnSpc>
          <a:spcPct val="100000"/>
        </a:lnSpc>
        <a:spcBef>
          <a:spcPts val="500"/>
        </a:spcBef>
        <a:spcAft>
          <a:spcPts val="800"/>
        </a:spcAft>
        <a:buClr>
          <a:schemeClr val="tx2"/>
        </a:buClr>
        <a:buSzPct val="13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6">
          <p15:clr>
            <a:srgbClr val="F26B43"/>
          </p15:clr>
        </p15:guide>
        <p15:guide id="2" orient="horz" pos="1453">
          <p15:clr>
            <a:srgbClr val="F26B43"/>
          </p15:clr>
        </p15:guide>
        <p15:guide id="3" pos="4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E685E5E-15C9-4DB0-AA05-86C650DA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46" y="482087"/>
            <a:ext cx="50628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9F6475A-ADCC-4C15-8C99-E2D349364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712" y="2017013"/>
            <a:ext cx="5073503" cy="3783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5CEE1A-C718-44AF-B819-12FC15925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2541" y="6400800"/>
            <a:ext cx="1125279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5FE3-F5C8-4BB5-980A-6CA60A511C9B}" type="datetimeFigureOut">
              <a:rPr lang="sv-SE" smtClean="0"/>
              <a:pPr/>
              <a:t>2026-04-20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5549FA-93A7-4896-91CD-24E6F22F1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5339" y="6400800"/>
            <a:ext cx="2636875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90ADC7-A798-4898-985E-DF7C855C1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4428" y="106326"/>
            <a:ext cx="51922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198B588-DF1A-47DE-84FA-ECAF7ACF79C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511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5963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3450" indent="-1984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3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22363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3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6">
          <p15:clr>
            <a:srgbClr val="F26B43"/>
          </p15:clr>
        </p15:guide>
        <p15:guide id="2" orient="horz" pos="1453">
          <p15:clr>
            <a:srgbClr val="F26B43"/>
          </p15:clr>
        </p15:guide>
        <p15:guide id="3" pos="4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andskrona.se/uppleva-och-gora/bibliotek/la-tillsamman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ndskrona.se/uppleva-och-gora/bibliotek/la-tillsammans/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AF6B387-9676-374F-1197-8CDFECBFD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738" y="1079500"/>
            <a:ext cx="11750675" cy="8350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Stärk demokratin med biblioteket som plattform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BB20F2A-4A92-9D2C-7EEA-159AAC5AA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712" y="2664803"/>
            <a:ext cx="7725845" cy="5340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400" dirty="0">
                <a:latin typeface="Aptos" panose="02110004020202020204"/>
              </a:rPr>
              <a:t>Landskrona bibliotek - Ordet är fritt 22 april 2026</a:t>
            </a:r>
            <a:endParaRPr lang="sv-SE" sz="2400" dirty="0">
              <a:latin typeface="Aptos" panose="02110004020202020204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03B22-0DE9-1F6C-C9D7-4FF0F023F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041" y="5461000"/>
            <a:ext cx="1240418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7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5725DC-D2E0-09F5-D4F9-A29D8C93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56" y="389390"/>
            <a:ext cx="8586622" cy="967808"/>
          </a:xfrm>
        </p:spPr>
        <p:txBody>
          <a:bodyPr/>
          <a:lstStyle/>
          <a:p>
            <a:r>
              <a:rPr lang="sv-SE" sz="3200" dirty="0">
                <a:solidFill>
                  <a:schemeClr val="tx1"/>
                </a:solidFill>
              </a:rPr>
              <a:t>En prototyp till färdigt rum</a:t>
            </a:r>
          </a:p>
        </p:txBody>
      </p:sp>
      <p:pic>
        <p:nvPicPr>
          <p:cNvPr id="3" name="Bildobjekt 2" descr="404490040_683147127294613_2679325571703847181_n.jpg">
            <a:extLst>
              <a:ext uri="{FF2B5EF4-FFF2-40B4-BE49-F238E27FC236}">
                <a16:creationId xmlns:a16="http://schemas.microsoft.com/office/drawing/2014/main" id="{35D5D8D1-02EF-A4A4-0B62-CF24EC15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16" y="1074995"/>
            <a:ext cx="3074015" cy="4084356"/>
          </a:xfrm>
          <a:prstGeom prst="rect">
            <a:avLst/>
          </a:prstGeom>
        </p:spPr>
      </p:pic>
      <p:pic>
        <p:nvPicPr>
          <p:cNvPr id="7" name="Bildobjekt 6" descr="En bild som visar dörr, inomhus, vägg, inredning&#10;&#10;AI-genererat innehåll kan vara felaktigt.">
            <a:extLst>
              <a:ext uri="{FF2B5EF4-FFF2-40B4-BE49-F238E27FC236}">
                <a16:creationId xmlns:a16="http://schemas.microsoft.com/office/drawing/2014/main" id="{98A41FC7-8E0C-8490-A523-066A1FDC1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44" y="977370"/>
            <a:ext cx="5706140" cy="427960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9471AC0-0266-CCE6-FCA2-37E3865CE3BB}"/>
              </a:ext>
            </a:extLst>
          </p:cNvPr>
          <p:cNvSpPr txBox="1"/>
          <p:nvPr/>
        </p:nvSpPr>
        <p:spPr>
          <a:xfrm>
            <a:off x="756661" y="5465130"/>
            <a:ext cx="108807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Efter förslagsinsamling -&gt; sortering -&gt; en öppen omröstning -&gt; rummet blir studierum! Ca 50 förslag (modell + skriftligt), 300 röstade</a:t>
            </a:r>
            <a:endParaRPr lang="sv-SE" sz="2400" dirty="0">
              <a:solidFill>
                <a:schemeClr val="tx2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124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D0F62940-3C93-307C-54E5-BF30C5C37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106363"/>
            <a:ext cx="519112" cy="320675"/>
          </a:xfrm>
        </p:spPr>
        <p:txBody>
          <a:bodyPr/>
          <a:lstStyle/>
          <a:p>
            <a:pPr>
              <a:spcAft>
                <a:spcPts val="600"/>
              </a:spcAft>
            </a:pPr>
            <a:fld id="{F198B588-DF1A-47DE-84FA-ECAF7ACF79CF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pic>
        <p:nvPicPr>
          <p:cNvPr id="8" name="Bildobjekt 7" descr="En bild som visar text, Teckensnitt, skärmbild, logotyp&#10;&#10;Automatiskt genererad beskrivning">
            <a:extLst>
              <a:ext uri="{FF2B5EF4-FFF2-40B4-BE49-F238E27FC236}">
                <a16:creationId xmlns:a16="http://schemas.microsoft.com/office/drawing/2014/main" id="{60AF0ADD-A70A-355C-E2BC-EB1D045BC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r="7555" b="-3"/>
          <a:stretch/>
        </p:blipFill>
        <p:spPr>
          <a:xfrm>
            <a:off x="7444980" y="-23446"/>
            <a:ext cx="4747020" cy="6876130"/>
          </a:xfrm>
          <a:prstGeom prst="rect">
            <a:avLst/>
          </a:prstGeom>
          <a:noFill/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04161C82-8119-C726-B1CF-9004463868A4}"/>
              </a:ext>
            </a:extLst>
          </p:cNvPr>
          <p:cNvSpPr txBox="1"/>
          <p:nvPr/>
        </p:nvSpPr>
        <p:spPr>
          <a:xfrm>
            <a:off x="9112137" y="1108921"/>
            <a:ext cx="301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  <a:p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23D4B62-2F55-1415-AC59-D9770B97E732}"/>
              </a:ext>
            </a:extLst>
          </p:cNvPr>
          <p:cNvSpPr txBox="1"/>
          <p:nvPr/>
        </p:nvSpPr>
        <p:spPr>
          <a:xfrm>
            <a:off x="1142809" y="4160718"/>
            <a:ext cx="4953191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3200" b="1" dirty="0">
                <a:solidFill>
                  <a:schemeClr val="tx2"/>
                </a:solidFill>
                <a:latin typeface="+mj-lt"/>
              </a:rPr>
              <a:t>The Hive</a:t>
            </a:r>
          </a:p>
          <a:p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C14A1-A694-EB32-9287-4820F2E11335}"/>
              </a:ext>
            </a:extLst>
          </p:cNvPr>
          <p:cNvSpPr txBox="1"/>
          <p:nvPr/>
        </p:nvSpPr>
        <p:spPr>
          <a:xfrm>
            <a:off x="1069057" y="4926799"/>
            <a:ext cx="61632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Ungdomsgrupp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 i samverkan med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biblioteket</a:t>
            </a:r>
            <a:endParaRPr lang="en-US" sz="2400" dirty="0">
              <a:solidFill>
                <a:schemeClr val="tx2"/>
              </a:solidFill>
              <a:latin typeface="Aptos" panose="02110004020202020204"/>
              <a:cs typeface="Arial"/>
            </a:endParaRPr>
          </a:p>
          <a:p>
            <a:endParaRPr lang="en-US" sz="2400" dirty="0">
              <a:solidFill>
                <a:schemeClr val="tx2"/>
              </a:solidFill>
              <a:latin typeface="Aptos" panose="02110004020202020204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Workshop &amp;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aktiviteter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 för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unga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 16+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43AEC2-2576-6178-5293-FC5150879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15564" y="-176510"/>
            <a:ext cx="3446039" cy="43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2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F4E4-15B8-0BEF-BE38-C2AC17E7C3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386" y="401176"/>
            <a:ext cx="10485438" cy="1308100"/>
          </a:xfrm>
        </p:spPr>
        <p:txBody>
          <a:bodyPr/>
          <a:lstStyle/>
          <a:p>
            <a:r>
              <a:rPr lang="en-US" sz="3200" dirty="0"/>
              <a:t>The Hive på </a:t>
            </a:r>
            <a:r>
              <a:rPr lang="en-US" sz="3200" dirty="0" err="1"/>
              <a:t>biblioteket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1BF9B-2BDE-2459-9D25-D9E0E6D4D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940" y="1218087"/>
            <a:ext cx="3826533" cy="5261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7A507-EEFB-FEF9-4149-95DEB47F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86" y="1212289"/>
            <a:ext cx="3743532" cy="5286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B9741-07A6-5C9F-26C9-FB57BA356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190" y="1212289"/>
            <a:ext cx="3742867" cy="52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9B0C553F-1667-ADBD-BD8C-F78A62F5E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39" y="5832260"/>
            <a:ext cx="933646" cy="678264"/>
          </a:xfrm>
          <a:prstGeom prst="rect">
            <a:avLst/>
          </a:prstGeom>
          <a:noFill/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22F9A9-7045-5A90-194B-C3E0084704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243" y="1667963"/>
            <a:ext cx="4970998" cy="24975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>
                <a:solidFill>
                  <a:schemeClr val="tx2"/>
                </a:solidFill>
                <a:latin typeface="Aptos" panose="02110004020202020204"/>
                <a:cs typeface="Arial"/>
              </a:rPr>
              <a:t>Tre områdesträffar för att öka delaktighet och engagemang i Landskrona/sitt närområde</a:t>
            </a:r>
          </a:p>
          <a:p>
            <a:r>
              <a:rPr lang="sv-SE" dirty="0">
                <a:solidFill>
                  <a:schemeClr val="tx2"/>
                </a:solidFill>
                <a:latin typeface="Aptos" panose="02110004020202020204"/>
                <a:cs typeface="Arial"/>
              </a:rPr>
              <a:t>Samarbete med Hej Öster!</a:t>
            </a:r>
          </a:p>
          <a:p>
            <a:r>
              <a:rPr lang="sv-SE" dirty="0">
                <a:solidFill>
                  <a:schemeClr val="tx2"/>
                </a:solidFill>
                <a:latin typeface="Aptos" panose="02110004020202020204"/>
                <a:cs typeface="Arial"/>
              </a:rPr>
              <a:t>Plattform: lära känna varandra och prata om Landskrona, en trygg plats</a:t>
            </a:r>
          </a:p>
          <a:p>
            <a:endParaRPr lang="sv-SE" dirty="0">
              <a:solidFill>
                <a:schemeClr val="tx2"/>
              </a:solidFill>
              <a:latin typeface="Aptos" panose="02110004020202020204"/>
              <a:cs typeface="Arial"/>
            </a:endParaRPr>
          </a:p>
          <a:p>
            <a:endParaRPr lang="sv-SE" dirty="0">
              <a:solidFill>
                <a:schemeClr val="tx2"/>
              </a:solidFill>
              <a:latin typeface="Roboto" panose="020F0502020204030204" pitchFamily="2" charset="0"/>
            </a:endParaRPr>
          </a:p>
          <a:p>
            <a:endParaRPr lang="sv-SE" dirty="0">
              <a:solidFill>
                <a:schemeClr val="tx2"/>
              </a:solidFill>
              <a:latin typeface="Roboto" panose="020F0502020204030204" pitchFamily="2" charset="0"/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47813B80-0F21-DFB5-0369-409D9C316B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4428" y="106326"/>
            <a:ext cx="519223" cy="320675"/>
          </a:xfrm>
        </p:spPr>
        <p:txBody>
          <a:bodyPr/>
          <a:lstStyle/>
          <a:p>
            <a:pPr>
              <a:spcAft>
                <a:spcPts val="600"/>
              </a:spcAft>
            </a:pPr>
            <a:fld id="{F198B588-DF1A-47DE-84FA-ECAF7ACF79CF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pic>
        <p:nvPicPr>
          <p:cNvPr id="10" name="Bildobjekt 9" descr="En bild som visar Teckensnitt, text, Grafik, skärmbild&#10;&#10;Automatiskt genererad beskrivning">
            <a:extLst>
              <a:ext uri="{FF2B5EF4-FFF2-40B4-BE49-F238E27FC236}">
                <a16:creationId xmlns:a16="http://schemas.microsoft.com/office/drawing/2014/main" id="{E84843A1-159D-6EEA-A2DC-5BCBC34A4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68" y="5753388"/>
            <a:ext cx="1192473" cy="82593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DBCD57FF-92BF-5B05-9F8C-0819E62418BF}"/>
              </a:ext>
            </a:extLst>
          </p:cNvPr>
          <p:cNvSpPr txBox="1"/>
          <p:nvPr/>
        </p:nvSpPr>
        <p:spPr>
          <a:xfrm>
            <a:off x="708243" y="446664"/>
            <a:ext cx="1210906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3200" dirty="0">
                <a:solidFill>
                  <a:schemeClr val="tx2"/>
                </a:solidFill>
                <a:latin typeface="+mj-lt"/>
              </a:rPr>
              <a:t>The </a:t>
            </a:r>
            <a:r>
              <a:rPr lang="sv-SE" sz="3200" dirty="0" err="1">
                <a:solidFill>
                  <a:schemeClr val="tx2"/>
                </a:solidFill>
                <a:latin typeface="+mj-lt"/>
              </a:rPr>
              <a:t>Europe</a:t>
            </a:r>
            <a:r>
              <a:rPr lang="sv-SE" sz="3200" dirty="0">
                <a:solidFill>
                  <a:schemeClr val="tx2"/>
                </a:solidFill>
                <a:latin typeface="+mj-lt"/>
              </a:rPr>
              <a:t> Challenge: </a:t>
            </a:r>
            <a:r>
              <a:rPr lang="sv-SE" sz="3200" dirty="0" err="1">
                <a:solidFill>
                  <a:schemeClr val="tx2"/>
                </a:solidFill>
                <a:latin typeface="+mj-lt"/>
              </a:rPr>
              <a:t>Participate</a:t>
            </a:r>
            <a:r>
              <a:rPr lang="sv-SE" sz="3200" dirty="0">
                <a:solidFill>
                  <a:schemeClr val="tx2"/>
                </a:solidFill>
                <a:latin typeface="+mj-lt"/>
              </a:rPr>
              <a:t> in </a:t>
            </a:r>
            <a:r>
              <a:rPr lang="sv-SE" sz="3200" dirty="0" err="1">
                <a:solidFill>
                  <a:schemeClr val="tx2"/>
                </a:solidFill>
                <a:latin typeface="+mj-lt"/>
              </a:rPr>
              <a:t>your</a:t>
            </a:r>
            <a:r>
              <a:rPr lang="sv-SE" sz="3200" dirty="0">
                <a:solidFill>
                  <a:schemeClr val="tx2"/>
                </a:solidFill>
                <a:latin typeface="+mj-lt"/>
              </a:rPr>
              <a:t> </a:t>
            </a:r>
            <a:r>
              <a:rPr lang="sv-SE" sz="3200" dirty="0" err="1">
                <a:solidFill>
                  <a:schemeClr val="tx2"/>
                </a:solidFill>
                <a:latin typeface="+mj-lt"/>
              </a:rPr>
              <a:t>local</a:t>
            </a:r>
            <a:r>
              <a:rPr lang="sv-SE" sz="3200" dirty="0">
                <a:solidFill>
                  <a:schemeClr val="tx2"/>
                </a:solidFill>
                <a:latin typeface="+mj-lt"/>
              </a:rPr>
              <a:t>                  </a:t>
            </a:r>
            <a:r>
              <a:rPr lang="sv-SE" sz="3200" dirty="0" err="1">
                <a:solidFill>
                  <a:schemeClr val="tx2"/>
                </a:solidFill>
                <a:latin typeface="+mj-lt"/>
              </a:rPr>
              <a:t>community</a:t>
            </a:r>
            <a:endParaRPr lang="sv-SE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5" name="Bildobjekt 14" descr="En bild som visar klädsel, person, scen, innertak&#10;&#10;Automatiskt genererad beskrivning">
            <a:extLst>
              <a:ext uri="{FF2B5EF4-FFF2-40B4-BE49-F238E27FC236}">
                <a16:creationId xmlns:a16="http://schemas.microsoft.com/office/drawing/2014/main" id="{8810156A-5161-F81A-5EF8-9441038F7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64" y="1230013"/>
            <a:ext cx="5767017" cy="450555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77C37BE2-71C7-1A47-FEA3-E0498184B47C}"/>
              </a:ext>
            </a:extLst>
          </p:cNvPr>
          <p:cNvSpPr txBox="1"/>
          <p:nvPr/>
        </p:nvSpPr>
        <p:spPr>
          <a:xfrm>
            <a:off x="1336323" y="4453681"/>
            <a:ext cx="15425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b="1">
                <a:solidFill>
                  <a:schemeClr val="tx2"/>
                </a:solidFill>
                <a:cs typeface="Arial"/>
              </a:rPr>
              <a:t>1.</a:t>
            </a:r>
          </a:p>
          <a:p>
            <a:pPr algn="ctr"/>
            <a:r>
              <a:rPr lang="sv-SE" b="1">
                <a:solidFill>
                  <a:schemeClr val="tx2"/>
                </a:solidFill>
                <a:cs typeface="Arial"/>
              </a:rPr>
              <a:t>Nätverk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8570-6DA3-6AFA-2489-18650A66A369}"/>
              </a:ext>
            </a:extLst>
          </p:cNvPr>
          <p:cNvSpPr txBox="1"/>
          <p:nvPr/>
        </p:nvSpPr>
        <p:spPr>
          <a:xfrm>
            <a:off x="3193742" y="4453680"/>
            <a:ext cx="154251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b="1">
                <a:solidFill>
                  <a:schemeClr val="tx2"/>
                </a:solidFill>
                <a:cs typeface="Arial"/>
              </a:rPr>
              <a:t>2.</a:t>
            </a:r>
          </a:p>
          <a:p>
            <a:pPr algn="ctr"/>
            <a:r>
              <a:rPr lang="sv-SE" b="1">
                <a:solidFill>
                  <a:schemeClr val="tx2"/>
                </a:solidFill>
                <a:cs typeface="Arial"/>
              </a:rPr>
              <a:t>Inspiration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BAB9464-9C93-7C87-A923-7CCA7B31BAFC}"/>
              </a:ext>
            </a:extLst>
          </p:cNvPr>
          <p:cNvSpPr txBox="1"/>
          <p:nvPr/>
        </p:nvSpPr>
        <p:spPr>
          <a:xfrm>
            <a:off x="1968089" y="5374177"/>
            <a:ext cx="215461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b="1">
                <a:cs typeface="Arial"/>
              </a:rPr>
              <a:t>3.</a:t>
            </a:r>
          </a:p>
          <a:p>
            <a:pPr algn="ctr"/>
            <a:r>
              <a:rPr lang="sv-SE" b="1">
                <a:solidFill>
                  <a:schemeClr val="tx2"/>
                </a:solidFill>
                <a:cs typeface="Arial"/>
              </a:rPr>
              <a:t>Stimulera eget engagemang</a:t>
            </a:r>
          </a:p>
        </p:txBody>
      </p:sp>
    </p:spTree>
    <p:extLst>
      <p:ext uri="{BB962C8B-B14F-4D97-AF65-F5344CB8AC3E}">
        <p14:creationId xmlns:p14="http://schemas.microsoft.com/office/powerpoint/2010/main" val="213437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CED99A5-C1A4-842B-1BCC-5EA6B07BD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8"/>
          <a:stretch>
            <a:fillRect/>
          </a:stretch>
        </p:blipFill>
        <p:spPr>
          <a:xfrm rot="5400000">
            <a:off x="5704540" y="370540"/>
            <a:ext cx="6878918" cy="609600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E363885-D11E-EBA8-46DE-4F78DE980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45" y="482088"/>
            <a:ext cx="5073503" cy="1112796"/>
          </a:xfrm>
        </p:spPr>
        <p:txBody>
          <a:bodyPr anchor="t">
            <a:normAutofit/>
          </a:bodyPr>
          <a:lstStyle/>
          <a:p>
            <a:r>
              <a:rPr lang="sv-SE" sz="3200" dirty="0"/>
              <a:t>Metodboken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412524E-2C64-01A8-A14B-A4D3DF84D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211" y="1594884"/>
            <a:ext cx="4975483" cy="403044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  <a:cs typeface="Arial"/>
              </a:rPr>
              <a:t>Samlade</a:t>
            </a:r>
            <a:r>
              <a:rPr lang="en-US" dirty="0">
                <a:solidFill>
                  <a:schemeClr val="tx2"/>
                </a:solidFill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/>
              </a:rPr>
              <a:t>erfarenheter</a:t>
            </a:r>
            <a:r>
              <a:rPr lang="en-US" dirty="0">
                <a:solidFill>
                  <a:schemeClr val="tx2"/>
                </a:solidFill>
                <a:cs typeface="Arial"/>
              </a:rPr>
              <a:t> i </a:t>
            </a:r>
            <a:r>
              <a:rPr lang="en-US" dirty="0" err="1">
                <a:solidFill>
                  <a:schemeClr val="tx2"/>
                </a:solidFill>
                <a:cs typeface="Arial"/>
              </a:rPr>
              <a:t>en</a:t>
            </a:r>
            <a:r>
              <a:rPr lang="en-US" dirty="0">
                <a:solidFill>
                  <a:schemeClr val="tx2"/>
                </a:solidFill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/>
              </a:rPr>
              <a:t>metodbok</a:t>
            </a:r>
            <a:r>
              <a:rPr lang="en-US" dirty="0">
                <a:solidFill>
                  <a:schemeClr val="tx2"/>
                </a:solidFill>
                <a:cs typeface="Arial"/>
              </a:rPr>
              <a:t> med </a:t>
            </a:r>
            <a:r>
              <a:rPr lang="en-US" dirty="0" err="1">
                <a:solidFill>
                  <a:schemeClr val="tx2"/>
                </a:solidFill>
                <a:cs typeface="Arial"/>
              </a:rPr>
              <a:t>stöd</a:t>
            </a:r>
            <a:r>
              <a:rPr lang="en-US" dirty="0">
                <a:solidFill>
                  <a:schemeClr val="tx2"/>
                </a:solidFill>
                <a:cs typeface="Arial"/>
              </a:rPr>
              <a:t> av Region Skåne.</a:t>
            </a:r>
          </a:p>
          <a:p>
            <a:r>
              <a:rPr lang="sv-SE" dirty="0"/>
              <a:t>Finns på svenska och engelska</a:t>
            </a:r>
          </a:p>
          <a:p>
            <a:r>
              <a:rPr lang="sv-SE" dirty="0"/>
              <a:t>Finns digitalt på </a:t>
            </a:r>
            <a:r>
              <a:rPr lang="sv-SE" dirty="0">
                <a:hlinkClick r:id="rId4"/>
              </a:rPr>
              <a:t>LA tillsammans - Landskrona stad</a:t>
            </a:r>
            <a:endParaRPr lang="sv-SE" dirty="0"/>
          </a:p>
          <a:p>
            <a:r>
              <a:rPr lang="sv-SE" dirty="0"/>
              <a:t>https://www.landskrona.se/uppleva-och-gora/bibliotek/la-tillsammans/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1AEF6D0-D011-6D5F-5D25-0D8AB8DAF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70304" y="6730409"/>
            <a:ext cx="3625998" cy="2551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785B-EDD8-5D9F-E1D6-4B1DD96C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200" y="770513"/>
            <a:ext cx="6094242" cy="975049"/>
          </a:xfrm>
        </p:spPr>
        <p:txBody>
          <a:bodyPr/>
          <a:lstStyle/>
          <a:p>
            <a:r>
              <a:rPr lang="en-US" sz="3200" dirty="0">
                <a:latin typeface="Arial Black"/>
              </a:rPr>
              <a:t>Hur </a:t>
            </a:r>
            <a:r>
              <a:rPr lang="en-US" sz="3200" dirty="0" err="1">
                <a:latin typeface="Arial Black"/>
              </a:rPr>
              <a:t>fortsätter</a:t>
            </a:r>
            <a:r>
              <a:rPr lang="en-US" sz="3200" dirty="0">
                <a:latin typeface="Arial Black"/>
              </a:rPr>
              <a:t> vi?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AC2C1-6FC8-32AC-20C6-538A47E34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2890" y="1499775"/>
            <a:ext cx="6108552" cy="44547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Dela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våra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erfarenheter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i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olika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sammanhang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.</a:t>
            </a:r>
          </a:p>
          <a:p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Fortsatt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samarbeten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med Hej Öster! “Min plats Öster”</a:t>
            </a:r>
          </a:p>
          <a:p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Biblioteket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bjuds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in till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förvaltingsövergripande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sammanhang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för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hållbar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stadsutveckling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.</a:t>
            </a:r>
          </a:p>
          <a:p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Samverka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med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föreningar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och studieförbund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inför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valet 2026. T ex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föreläsning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om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källkritik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.</a:t>
            </a:r>
          </a:p>
          <a:p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Journalistkurs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för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unga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.</a:t>
            </a:r>
          </a:p>
          <a:p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Utställning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med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Omsorgsförvaltningen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 på </a:t>
            </a:r>
            <a:r>
              <a:rPr lang="en-US" dirty="0" err="1">
                <a:solidFill>
                  <a:schemeClr val="tx2"/>
                </a:solidFill>
                <a:latin typeface="Aptos" panose="02110004020202020204"/>
                <a:cs typeface="Arial"/>
              </a:rPr>
              <a:t>biblioteket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  <a:cs typeface="Arial"/>
              </a:rPr>
              <a:t>. </a:t>
            </a:r>
          </a:p>
          <a:p>
            <a:endParaRPr lang="en-US" dirty="0">
              <a:solidFill>
                <a:srgbClr val="631533"/>
              </a:solidFill>
              <a:cs typeface="Arial"/>
            </a:endParaRPr>
          </a:p>
          <a:p>
            <a:endParaRPr lang="en-US" dirty="0">
              <a:solidFill>
                <a:srgbClr val="631533"/>
              </a:solidFill>
              <a:cs typeface="Arial"/>
            </a:endParaRPr>
          </a:p>
          <a:p>
            <a:endParaRPr lang="en-US" dirty="0">
              <a:solidFill>
                <a:srgbClr val="631533"/>
              </a:solidFill>
              <a:cs typeface="Arial"/>
            </a:endParaRPr>
          </a:p>
          <a:p>
            <a:endParaRPr lang="en-US" dirty="0">
              <a:solidFill>
                <a:srgbClr val="631533"/>
              </a:solidFill>
              <a:cs typeface="Arial"/>
            </a:endParaRPr>
          </a:p>
          <a:p>
            <a:endParaRPr lang="en-US" dirty="0">
              <a:solidFill>
                <a:srgbClr val="631533"/>
              </a:solidFill>
              <a:cs typeface="Arial"/>
            </a:endParaRPr>
          </a:p>
          <a:p>
            <a:endParaRPr lang="en-US" dirty="0">
              <a:solidFill>
                <a:srgbClr val="631533"/>
              </a:solidFill>
              <a:cs typeface="Arial"/>
            </a:endParaRPr>
          </a:p>
          <a:p>
            <a:endParaRPr lang="en-US" dirty="0">
              <a:solidFill>
                <a:srgbClr val="631533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5" name="Bildobjekt 4" descr="En bild som visar text, klädsel, skärmbild, kvinna&#10;&#10;AI-genererat innehåll kan vara felaktigt.">
            <a:extLst>
              <a:ext uri="{FF2B5EF4-FFF2-40B4-BE49-F238E27FC236}">
                <a16:creationId xmlns:a16="http://schemas.microsoft.com/office/drawing/2014/main" id="{53C367F8-3FC3-5131-CFDE-F01F97C73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05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179B7F6-B66B-0B16-E266-5394648551A0}"/>
              </a:ext>
            </a:extLst>
          </p:cNvPr>
          <p:cNvSpPr txBox="1"/>
          <p:nvPr/>
        </p:nvSpPr>
        <p:spPr>
          <a:xfrm>
            <a:off x="6555618" y="257026"/>
            <a:ext cx="527412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dirty="0">
                <a:latin typeface="+mj-lt"/>
              </a:rPr>
              <a:t>Tack för oss!</a:t>
            </a:r>
          </a:p>
          <a:p>
            <a:endParaRPr lang="sv-SE" dirty="0">
              <a:latin typeface="+mj-lt"/>
            </a:endParaRPr>
          </a:p>
          <a:p>
            <a:r>
              <a:rPr lang="sv-SE" sz="2000" dirty="0">
                <a:latin typeface="Aptos" panose="02110004020202020204"/>
                <a:hlinkClick r:id="rId2"/>
              </a:rPr>
              <a:t>LA tillsammans - Landskrona stad</a:t>
            </a:r>
            <a:endParaRPr lang="sv-SE" sz="2000" dirty="0">
              <a:latin typeface="Aptos" panose="02110004020202020204"/>
            </a:endParaRPr>
          </a:p>
          <a:p>
            <a:r>
              <a:rPr lang="sv-SE" sz="2000" dirty="0">
                <a:latin typeface="Aptos" panose="02110004020202020204"/>
              </a:rPr>
              <a:t>https://www.landskrona.se/uppleva-och-gora/bibliotek/la-tillsammans/</a:t>
            </a:r>
          </a:p>
          <a:p>
            <a:endParaRPr lang="sv-SE" sz="2000" dirty="0">
              <a:latin typeface="Aptos" panose="02110004020202020204"/>
            </a:endParaRPr>
          </a:p>
          <a:p>
            <a:r>
              <a:rPr lang="sv-SE" sz="2000" dirty="0">
                <a:latin typeface="Aptos" panose="02110004020202020204"/>
              </a:rPr>
              <a:t>Emeli Zeilon</a:t>
            </a:r>
          </a:p>
          <a:p>
            <a:r>
              <a:rPr lang="sv-SE" sz="2000" dirty="0">
                <a:latin typeface="Aptos" panose="02110004020202020204"/>
              </a:rPr>
              <a:t>emeli.zeilon@landskrona.se</a:t>
            </a:r>
          </a:p>
          <a:p>
            <a:endParaRPr lang="sv-SE" sz="2000" dirty="0">
              <a:latin typeface="Aptos" panose="02110004020202020204"/>
            </a:endParaRPr>
          </a:p>
          <a:p>
            <a:r>
              <a:rPr lang="sv-SE" sz="2000" dirty="0">
                <a:latin typeface="Aptos" panose="02110004020202020204"/>
              </a:rPr>
              <a:t>Jacob Lindblad</a:t>
            </a:r>
          </a:p>
          <a:p>
            <a:r>
              <a:rPr lang="sv-SE" sz="2000" dirty="0">
                <a:latin typeface="Aptos" panose="02110004020202020204"/>
              </a:rPr>
              <a:t>jacob.lindblad@landskrona.se</a:t>
            </a:r>
          </a:p>
        </p:txBody>
      </p:sp>
    </p:spTree>
    <p:extLst>
      <p:ext uri="{BB962C8B-B14F-4D97-AF65-F5344CB8AC3E}">
        <p14:creationId xmlns:p14="http://schemas.microsoft.com/office/powerpoint/2010/main" val="427874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6BFA08BA-A114-8B5A-4567-A2082463E6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756" r="20756"/>
          <a:stretch/>
        </p:blipFill>
        <p:spPr>
          <a:xfrm>
            <a:off x="6098673" y="-11113"/>
            <a:ext cx="6105569" cy="6889751"/>
          </a:xfrm>
          <a:prstGeom prst="rect">
            <a:avLst/>
          </a:prstGeom>
          <a:noFill/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FC59E4AA-328D-9691-7B67-7018D0D6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45" y="652209"/>
            <a:ext cx="5073503" cy="1112796"/>
          </a:xfrm>
        </p:spPr>
        <p:txBody>
          <a:bodyPr anchor="t">
            <a:normAutofit/>
          </a:bodyPr>
          <a:lstStyle/>
          <a:p>
            <a:r>
              <a:rPr lang="sv-SE" sz="3200" dirty="0"/>
              <a:t>Hej från Landskrona!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4018D7D-51F9-A7E1-7B69-FF400DF965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65" y="1765005"/>
            <a:ext cx="4975483" cy="4030443"/>
          </a:xfrm>
        </p:spPr>
        <p:txBody>
          <a:bodyPr>
            <a:normAutofit lnSpcReduction="10000"/>
          </a:bodyPr>
          <a:lstStyle/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</a:rPr>
              <a:t>Invånare:  ca 47 500 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</a:rPr>
              <a:t>Antal bibliotek: ett stadsbibliotek och tre filialer i byar.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</a:rPr>
              <a:t>Antal besök: 169 754 (2025)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</a:rPr>
              <a:t>Antal aktiviteter: 559 aktivitetstillfällen/år, varav 212 barn och unga (2024)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</a:rPr>
              <a:t>Antal personal: ca 15</a:t>
            </a:r>
          </a:p>
          <a:p>
            <a:pPr marL="0" indent="0">
              <a:buNone/>
            </a:pP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EB1F4CC-73E9-9E49-FAD3-CBA416D5F8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71967" y="6402731"/>
            <a:ext cx="3625998" cy="2551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2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912D140-3B83-EE8C-6FED-416A4A52B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0639" y="323542"/>
            <a:ext cx="6815978" cy="59713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sz="2800" b="1" dirty="0">
                <a:solidFill>
                  <a:schemeClr val="tx2"/>
                </a:solidFill>
                <a:latin typeface="+mj-lt"/>
                <a:cs typeface="Arial"/>
              </a:rPr>
              <a:t>Vad har vi gjort? 2022-2025</a:t>
            </a:r>
          </a:p>
          <a:p>
            <a:endParaRPr lang="sv-SE" sz="1600" dirty="0">
              <a:solidFill>
                <a:srgbClr val="000000"/>
              </a:solidFill>
              <a:cs typeface="Arial"/>
            </a:endParaRP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Arbete med demokrati och delaktighet på Landskrona stadsbibliotek sedan valet 2022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Bibliotek &amp; demokrati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Vårt uppdrag: utforska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ea typeface="Calibri"/>
                <a:cs typeface="Calibri"/>
              </a:rPr>
              <a:t>sätt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ea typeface="Calibri"/>
                <a:cs typeface="Calibri"/>
              </a:rPr>
              <a:t>att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ea typeface="Calibri"/>
                <a:cs typeface="Calibri"/>
              </a:rPr>
              <a:t> delta i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ea typeface="Calibri"/>
                <a:cs typeface="Calibri"/>
              </a:rPr>
              <a:t>demokratin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ea typeface="Calibri"/>
                <a:cs typeface="Calibri"/>
              </a:rPr>
              <a:t>.</a:t>
            </a:r>
            <a:endParaRPr lang="sv-SE" sz="2400" dirty="0">
              <a:solidFill>
                <a:schemeClr val="tx2"/>
              </a:solidFill>
              <a:latin typeface="Aptos" panose="02110004020202020204"/>
              <a:cs typeface="Arial"/>
            </a:endParaRP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En förutsättning: regionalt, nationellt och europeiskt ekonomiskt stöd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Projektgruppen: kulturutvecklare, bibliotekarie och demokratiambassadör med utbildningsbakgrund i social hållbarhet.</a:t>
            </a:r>
          </a:p>
          <a:p>
            <a:endParaRPr lang="sv-SE" sz="1600" dirty="0">
              <a:cs typeface="Arial"/>
            </a:endParaRPr>
          </a:p>
          <a:p>
            <a:endParaRPr lang="sv-SE" sz="1600" dirty="0">
              <a:cs typeface="Arial"/>
            </a:endParaRPr>
          </a:p>
          <a:p>
            <a:pPr marL="0" indent="0">
              <a:buNone/>
            </a:pPr>
            <a:endParaRPr lang="sv-SE" sz="1600" dirty="0">
              <a:cs typeface="Arial"/>
            </a:endParaRPr>
          </a:p>
          <a:p>
            <a:endParaRPr lang="sv-SE" sz="2400" dirty="0">
              <a:cs typeface="Arial"/>
            </a:endParaRPr>
          </a:p>
          <a:p>
            <a:endParaRPr lang="sv-SE" dirty="0">
              <a:cs typeface="Arial"/>
            </a:endParaRPr>
          </a:p>
        </p:txBody>
      </p:sp>
      <p:pic>
        <p:nvPicPr>
          <p:cNvPr id="2" name="Bildobjekt 1" descr="En bild som visar inomhus, möbler, scen, golv&#10;&#10;Automatiskt genererad beskrivning">
            <a:extLst>
              <a:ext uri="{FF2B5EF4-FFF2-40B4-BE49-F238E27FC236}">
                <a16:creationId xmlns:a16="http://schemas.microsoft.com/office/drawing/2014/main" id="{62059AE3-9056-72C5-25D9-12D02E24D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9" y="2736508"/>
            <a:ext cx="2132909" cy="2318289"/>
          </a:xfrm>
          <a:prstGeom prst="rect">
            <a:avLst/>
          </a:prstGeom>
        </p:spPr>
      </p:pic>
      <p:pic>
        <p:nvPicPr>
          <p:cNvPr id="6" name="Bildobjekt 5" descr="En bild som visar klädsel, person, inomhus, stol&#10;&#10;Automatiskt genererad beskrivning">
            <a:extLst>
              <a:ext uri="{FF2B5EF4-FFF2-40B4-BE49-F238E27FC236}">
                <a16:creationId xmlns:a16="http://schemas.microsoft.com/office/drawing/2014/main" id="{C52AFBDD-48A0-4C67-011A-D0FFC8543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981" y="4238169"/>
            <a:ext cx="3038186" cy="2322472"/>
          </a:xfrm>
          <a:prstGeom prst="rect">
            <a:avLst/>
          </a:prstGeom>
        </p:spPr>
      </p:pic>
      <p:pic>
        <p:nvPicPr>
          <p:cNvPr id="4" name="Bildobjekt 11" descr="En bild som visar klädsel, scen, person, person&#10;&#10;Automatiskt genererad beskrivning">
            <a:extLst>
              <a:ext uri="{FF2B5EF4-FFF2-40B4-BE49-F238E27FC236}">
                <a16:creationId xmlns:a16="http://schemas.microsoft.com/office/drawing/2014/main" id="{21E8188F-00CD-A0DB-4A34-FDBD9C583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50" y="555464"/>
            <a:ext cx="3515290" cy="231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7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68387" y="2108359"/>
            <a:ext cx="4692650" cy="37625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spc="-2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Inför</a:t>
            </a:r>
            <a:r>
              <a:rPr lang="en-US" sz="2400" spc="-2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valet 2022</a:t>
            </a: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2400" spc="-2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spc="-2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Informationsspridning</a:t>
            </a:r>
            <a:endParaRPr lang="en-US" sz="2400" spc="-2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2400" spc="-2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spc="-2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Förstagångsväljare</a:t>
            </a:r>
            <a:r>
              <a:rPr lang="en-US" sz="2400" spc="-2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, </a:t>
            </a:r>
            <a:r>
              <a:rPr lang="en-US" sz="2400" spc="-2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oavsett</a:t>
            </a:r>
            <a:r>
              <a:rPr lang="en-US" sz="2400" spc="-2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2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ålder</a:t>
            </a:r>
            <a:endParaRPr lang="en-US" sz="2400" spc="-2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355600" marR="923290" indent="-342900">
              <a:lnSpc>
                <a:spcPct val="100400"/>
              </a:lnSpc>
              <a:spcBef>
                <a:spcPts val="289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Områden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 i Landskrona med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lägre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valdeltagande</a:t>
            </a:r>
            <a:endParaRPr lang="en-US" sz="240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355600" marR="923290" indent="-342900">
              <a:lnSpc>
                <a:spcPct val="100400"/>
              </a:lnSpc>
              <a:spcBef>
                <a:spcPts val="289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18872" y="3720403"/>
            <a:ext cx="691515" cy="1595755"/>
            <a:chOff x="600733" y="3720403"/>
            <a:chExt cx="691515" cy="1595755"/>
          </a:xfrm>
        </p:grpSpPr>
        <p:sp>
          <p:nvSpPr>
            <p:cNvPr id="7" name="object 7"/>
            <p:cNvSpPr/>
            <p:nvPr/>
          </p:nvSpPr>
          <p:spPr>
            <a:xfrm>
              <a:off x="600733" y="4777678"/>
              <a:ext cx="691515" cy="538480"/>
            </a:xfrm>
            <a:custGeom>
              <a:avLst/>
              <a:gdLst/>
              <a:ahLst/>
              <a:cxnLst/>
              <a:rect l="l" t="t" r="r" b="b"/>
              <a:pathLst>
                <a:path w="691515" h="538479">
                  <a:moveTo>
                    <a:pt x="486686" y="0"/>
                  </a:moveTo>
                  <a:lnTo>
                    <a:pt x="473365" y="13320"/>
                  </a:lnTo>
                  <a:lnTo>
                    <a:pt x="655063" y="195021"/>
                  </a:lnTo>
                  <a:lnTo>
                    <a:pt x="654988" y="195160"/>
                  </a:lnTo>
                  <a:lnTo>
                    <a:pt x="496011" y="195160"/>
                  </a:lnTo>
                  <a:lnTo>
                    <a:pt x="445983" y="197345"/>
                  </a:lnTo>
                  <a:lnTo>
                    <a:pt x="396988" y="204112"/>
                  </a:lnTo>
                  <a:lnTo>
                    <a:pt x="349284" y="215283"/>
                  </a:lnTo>
                  <a:lnTo>
                    <a:pt x="303130" y="230687"/>
                  </a:lnTo>
                  <a:lnTo>
                    <a:pt x="258783" y="250147"/>
                  </a:lnTo>
                  <a:lnTo>
                    <a:pt x="216501" y="273490"/>
                  </a:lnTo>
                  <a:lnTo>
                    <a:pt x="176542" y="300541"/>
                  </a:lnTo>
                  <a:lnTo>
                    <a:pt x="139163" y="331126"/>
                  </a:lnTo>
                  <a:lnTo>
                    <a:pt x="104622" y="365070"/>
                  </a:lnTo>
                  <a:lnTo>
                    <a:pt x="73178" y="402200"/>
                  </a:lnTo>
                  <a:lnTo>
                    <a:pt x="45087" y="442340"/>
                  </a:lnTo>
                  <a:lnTo>
                    <a:pt x="20609" y="485315"/>
                  </a:lnTo>
                  <a:lnTo>
                    <a:pt x="0" y="530953"/>
                  </a:lnTo>
                  <a:lnTo>
                    <a:pt x="17512" y="537965"/>
                  </a:lnTo>
                  <a:lnTo>
                    <a:pt x="37393" y="493938"/>
                  </a:lnTo>
                  <a:lnTo>
                    <a:pt x="61007" y="452478"/>
                  </a:lnTo>
                  <a:lnTo>
                    <a:pt x="88105" y="413753"/>
                  </a:lnTo>
                  <a:lnTo>
                    <a:pt x="118439" y="377932"/>
                  </a:lnTo>
                  <a:lnTo>
                    <a:pt x="151760" y="345184"/>
                  </a:lnTo>
                  <a:lnTo>
                    <a:pt x="187819" y="315676"/>
                  </a:lnTo>
                  <a:lnTo>
                    <a:pt x="226367" y="289577"/>
                  </a:lnTo>
                  <a:lnTo>
                    <a:pt x="267157" y="267056"/>
                  </a:lnTo>
                  <a:lnTo>
                    <a:pt x="309938" y="248281"/>
                  </a:lnTo>
                  <a:lnTo>
                    <a:pt x="354463" y="233420"/>
                  </a:lnTo>
                  <a:lnTo>
                    <a:pt x="400483" y="222642"/>
                  </a:lnTo>
                  <a:lnTo>
                    <a:pt x="447748" y="216116"/>
                  </a:lnTo>
                  <a:lnTo>
                    <a:pt x="496011" y="214010"/>
                  </a:lnTo>
                  <a:lnTo>
                    <a:pt x="655050" y="214035"/>
                  </a:lnTo>
                  <a:lnTo>
                    <a:pt x="473365" y="395849"/>
                  </a:lnTo>
                  <a:lnTo>
                    <a:pt x="486686" y="409170"/>
                  </a:lnTo>
                  <a:lnTo>
                    <a:pt x="691294" y="204585"/>
                  </a:lnTo>
                  <a:lnTo>
                    <a:pt x="4866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0733" y="3720403"/>
              <a:ext cx="691515" cy="538480"/>
            </a:xfrm>
            <a:custGeom>
              <a:avLst/>
              <a:gdLst/>
              <a:ahLst/>
              <a:cxnLst/>
              <a:rect l="l" t="t" r="r" b="b"/>
              <a:pathLst>
                <a:path w="691515" h="538479">
                  <a:moveTo>
                    <a:pt x="486686" y="0"/>
                  </a:moveTo>
                  <a:lnTo>
                    <a:pt x="473365" y="13320"/>
                  </a:lnTo>
                  <a:lnTo>
                    <a:pt x="655063" y="195021"/>
                  </a:lnTo>
                  <a:lnTo>
                    <a:pt x="654988" y="195160"/>
                  </a:lnTo>
                  <a:lnTo>
                    <a:pt x="496011" y="195160"/>
                  </a:lnTo>
                  <a:lnTo>
                    <a:pt x="445983" y="197345"/>
                  </a:lnTo>
                  <a:lnTo>
                    <a:pt x="396988" y="204112"/>
                  </a:lnTo>
                  <a:lnTo>
                    <a:pt x="349284" y="215283"/>
                  </a:lnTo>
                  <a:lnTo>
                    <a:pt x="303130" y="230687"/>
                  </a:lnTo>
                  <a:lnTo>
                    <a:pt x="258783" y="250147"/>
                  </a:lnTo>
                  <a:lnTo>
                    <a:pt x="216501" y="273490"/>
                  </a:lnTo>
                  <a:lnTo>
                    <a:pt x="176542" y="300541"/>
                  </a:lnTo>
                  <a:lnTo>
                    <a:pt x="139163" y="331126"/>
                  </a:lnTo>
                  <a:lnTo>
                    <a:pt x="104622" y="365070"/>
                  </a:lnTo>
                  <a:lnTo>
                    <a:pt x="73178" y="402200"/>
                  </a:lnTo>
                  <a:lnTo>
                    <a:pt x="45087" y="442339"/>
                  </a:lnTo>
                  <a:lnTo>
                    <a:pt x="20609" y="485315"/>
                  </a:lnTo>
                  <a:lnTo>
                    <a:pt x="0" y="530953"/>
                  </a:lnTo>
                  <a:lnTo>
                    <a:pt x="17512" y="537965"/>
                  </a:lnTo>
                  <a:lnTo>
                    <a:pt x="37393" y="493938"/>
                  </a:lnTo>
                  <a:lnTo>
                    <a:pt x="61007" y="452478"/>
                  </a:lnTo>
                  <a:lnTo>
                    <a:pt x="88105" y="413753"/>
                  </a:lnTo>
                  <a:lnTo>
                    <a:pt x="118439" y="377932"/>
                  </a:lnTo>
                  <a:lnTo>
                    <a:pt x="151760" y="345184"/>
                  </a:lnTo>
                  <a:lnTo>
                    <a:pt x="187819" y="315676"/>
                  </a:lnTo>
                  <a:lnTo>
                    <a:pt x="226367" y="289577"/>
                  </a:lnTo>
                  <a:lnTo>
                    <a:pt x="267157" y="267056"/>
                  </a:lnTo>
                  <a:lnTo>
                    <a:pt x="309938" y="248281"/>
                  </a:lnTo>
                  <a:lnTo>
                    <a:pt x="354463" y="233420"/>
                  </a:lnTo>
                  <a:lnTo>
                    <a:pt x="400483" y="222642"/>
                  </a:lnTo>
                  <a:lnTo>
                    <a:pt x="447748" y="216116"/>
                  </a:lnTo>
                  <a:lnTo>
                    <a:pt x="496011" y="214010"/>
                  </a:lnTo>
                  <a:lnTo>
                    <a:pt x="655050" y="214035"/>
                  </a:lnTo>
                  <a:lnTo>
                    <a:pt x="473365" y="395849"/>
                  </a:lnTo>
                  <a:lnTo>
                    <a:pt x="486686" y="409170"/>
                  </a:lnTo>
                  <a:lnTo>
                    <a:pt x="691294" y="204585"/>
                  </a:lnTo>
                  <a:lnTo>
                    <a:pt x="4866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68387" y="581660"/>
            <a:ext cx="5363210" cy="970779"/>
          </a:xfrm>
          <a:prstGeom prst="rect">
            <a:avLst/>
          </a:prstGeom>
        </p:spPr>
        <p:txBody>
          <a:bodyPr vert="horz" wrap="square" lIns="0" tIns="72390" rIns="0" bIns="0" rtlCol="0" anchor="t">
            <a:spAutoFit/>
          </a:bodyPr>
          <a:lstStyle/>
          <a:p>
            <a:pPr marL="12700" marR="5080" indent="1553845">
              <a:lnSpc>
                <a:spcPts val="3450"/>
              </a:lnSpc>
              <a:spcBef>
                <a:spcPts val="570"/>
              </a:spcBef>
            </a:pPr>
            <a:r>
              <a:rPr lang="en-US" sz="3200" dirty="0" err="1">
                <a:solidFill>
                  <a:schemeClr val="tx2"/>
                </a:solidFill>
              </a:rPr>
              <a:t>Låna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en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demokratiambassadör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1" y="0"/>
            <a:ext cx="4724399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80991" y="6454988"/>
            <a:ext cx="1317625" cy="161290"/>
            <a:chOff x="10080991" y="6454988"/>
            <a:chExt cx="1317625" cy="16129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0991" y="6454988"/>
              <a:ext cx="354276" cy="1610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69357" y="6464948"/>
              <a:ext cx="109419" cy="142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99414" y="6462226"/>
              <a:ext cx="90586" cy="1483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16008" y="6462226"/>
              <a:ext cx="374914" cy="1483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17838" y="6454988"/>
              <a:ext cx="280680" cy="16105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67631" y="6455891"/>
            <a:ext cx="451140" cy="1547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10550" y="609600"/>
            <a:ext cx="2828925" cy="25336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29775" y="3933825"/>
            <a:ext cx="1771650" cy="19240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14950" y="4095750"/>
            <a:ext cx="3448050" cy="221932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-112655" y="312792"/>
            <a:ext cx="5062870" cy="558871"/>
          </a:xfrm>
          <a:prstGeom prst="rect">
            <a:avLst/>
          </a:prstGeom>
        </p:spPr>
        <p:txBody>
          <a:bodyPr vert="horz" wrap="square" lIns="0" tIns="65786" rIns="0" bIns="0" rtlCol="0" anchor="t">
            <a:spAutoFit/>
          </a:bodyPr>
          <a:lstStyle/>
          <a:p>
            <a:pPr marL="772160">
              <a:lnSpc>
                <a:spcPct val="100000"/>
              </a:lnSpc>
              <a:spcBef>
                <a:spcPts val="105"/>
              </a:spcBef>
            </a:pPr>
            <a:r>
              <a:rPr lang="en-US" sz="3200" spc="-10" dirty="0" err="1">
                <a:solidFill>
                  <a:schemeClr val="tx2"/>
                </a:solidFill>
              </a:rPr>
              <a:t>Metoder</a:t>
            </a:r>
            <a:endParaRPr lang="en-US" sz="3200" spc="-10" dirty="0">
              <a:solidFill>
                <a:schemeClr val="tx2"/>
              </a:solidFill>
            </a:endParaRPr>
          </a:p>
        </p:txBody>
      </p:sp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6763" y="3330788"/>
            <a:ext cx="4114800" cy="312420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17333" y="1009887"/>
            <a:ext cx="7593217" cy="2009524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469900" indent="-457200">
              <a:spcBef>
                <a:spcPts val="130"/>
              </a:spcBef>
              <a:buFont typeface="Arial"/>
              <a:buChar char="•"/>
              <a:tabLst>
                <a:tab pos="469900" algn="l"/>
              </a:tabLst>
            </a:pP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Ta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fram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 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informations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material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och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låna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valrekvisita</a:t>
            </a:r>
            <a:endParaRPr lang="en-US" sz="240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469900" indent="-457200">
              <a:spcBef>
                <a:spcPts val="3460"/>
              </a:spcBef>
              <a:buFont typeface="Arial"/>
              <a:buChar char="•"/>
              <a:tabLst>
                <a:tab pos="469900" algn="l"/>
              </a:tabLst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Fältarbete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och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andra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arrangemang</a:t>
            </a:r>
            <a:endParaRPr lang="en-US" sz="2400" spc="20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469900" indent="-457200">
              <a:spcBef>
                <a:spcPts val="3385"/>
              </a:spcBef>
              <a:buFont typeface="Arial"/>
              <a:buChar char="•"/>
              <a:tabLst>
                <a:tab pos="469900" algn="l"/>
              </a:tabLst>
            </a:pP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Presentationer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runt om i Landskrona</a:t>
            </a:r>
            <a:endParaRPr lang="en-US" sz="240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0757" y="416645"/>
            <a:ext cx="4889500" cy="459869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en-US" sz="3200" spc="-10" dirty="0" err="1">
                <a:solidFill>
                  <a:schemeClr val="tx2"/>
                </a:solidFill>
              </a:rPr>
              <a:t>Efter</a:t>
            </a:r>
            <a:r>
              <a:rPr lang="en-US" sz="3200" spc="-10" dirty="0">
                <a:solidFill>
                  <a:schemeClr val="tx2"/>
                </a:solidFill>
              </a:rPr>
              <a:t> valet?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430757" y="1271996"/>
            <a:ext cx="6406515" cy="3848489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</a:rPr>
              <a:t>Lärdomar</a:t>
            </a:r>
            <a:endParaRPr lang="en-US" sz="2400" spc="-10" dirty="0">
              <a:solidFill>
                <a:schemeClr val="tx2"/>
              </a:solidFill>
              <a:latin typeface="Aptos" panose="02110004020202020204"/>
            </a:endParaRPr>
          </a:p>
          <a:p>
            <a:pPr marL="469900" indent="-457200">
              <a:spcBef>
                <a:spcPts val="40"/>
              </a:spcBef>
              <a:buFont typeface="Arial"/>
              <a:buChar char="•"/>
              <a:tabLst>
                <a:tab pos="469900" algn="l"/>
              </a:tabLst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Positiv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feedback</a:t>
            </a:r>
            <a:endParaRPr sz="2400" spc="-10" dirty="0">
              <a:solidFill>
                <a:schemeClr val="tx2"/>
              </a:solidFill>
              <a:latin typeface="Aptos" panose="02110004020202020204"/>
            </a:endParaRPr>
          </a:p>
          <a:p>
            <a:pPr marL="469900" indent="-457200">
              <a:lnSpc>
                <a:spcPts val="2865"/>
              </a:lnSpc>
              <a:spcBef>
                <a:spcPts val="45"/>
              </a:spcBef>
              <a:buFont typeface="Arial"/>
              <a:buChar char="•"/>
              <a:tabLst>
                <a:tab pos="469900" algn="l"/>
              </a:tabLst>
            </a:pP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</a:rPr>
              <a:t>Högt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</a:rPr>
              <a:t>förtroende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</a:rPr>
              <a:t> för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</a:rPr>
              <a:t>biblioteket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</a:rPr>
              <a:t>som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</a:rPr>
              <a:t> institution</a:t>
            </a:r>
          </a:p>
          <a:p>
            <a:pPr marL="469900" indent="-457200">
              <a:lnSpc>
                <a:spcPts val="2865"/>
              </a:lnSpc>
              <a:buFont typeface="Arial"/>
              <a:buChar char="•"/>
              <a:tabLst>
                <a:tab pos="469900" algn="l"/>
              </a:tabLst>
            </a:pPr>
            <a:r>
              <a:rPr lang="en-US" sz="2400" spc="-25" dirty="0">
                <a:solidFill>
                  <a:schemeClr val="tx2"/>
                </a:solidFill>
                <a:latin typeface="Aptos" panose="02110004020202020204"/>
              </a:rPr>
              <a:t>Samverkan var </a:t>
            </a:r>
            <a:r>
              <a:rPr lang="en-US" sz="2400" spc="-25" dirty="0" err="1">
                <a:solidFill>
                  <a:schemeClr val="tx2"/>
                </a:solidFill>
                <a:latin typeface="Aptos" panose="02110004020202020204"/>
              </a:rPr>
              <a:t>nyckeln</a:t>
            </a:r>
            <a:r>
              <a:rPr lang="en-US" sz="2400" spc="-25" dirty="0">
                <a:solidFill>
                  <a:schemeClr val="tx2"/>
                </a:solidFill>
                <a:latin typeface="Aptos" panose="02110004020202020204"/>
              </a:rPr>
              <a:t>!</a:t>
            </a:r>
            <a:endParaRPr sz="2400" spc="-25" dirty="0">
              <a:solidFill>
                <a:schemeClr val="tx2"/>
              </a:solidFill>
              <a:latin typeface="Aptos" panose="02110004020202020204"/>
            </a:endParaRPr>
          </a:p>
          <a:p>
            <a:pPr marL="0" indent="0">
              <a:buNone/>
              <a:tabLst>
                <a:tab pos="469900" algn="l"/>
              </a:tabLst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Vägen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framåt</a:t>
            </a:r>
            <a:endParaRPr lang="en-US" sz="2400" spc="-40" dirty="0">
              <a:solidFill>
                <a:schemeClr val="tx2"/>
              </a:solidFill>
              <a:latin typeface="Aptos" panose="02110004020202020204"/>
            </a:endParaRPr>
          </a:p>
          <a:p>
            <a:pPr marL="469900" indent="-457200">
              <a:spcBef>
                <a:spcPts val="40"/>
              </a:spcBef>
              <a:buFont typeface="Arial"/>
              <a:buChar char="•"/>
              <a:tabLst>
                <a:tab pos="469900" algn="l"/>
              </a:tabLst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Valdeltagandet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gick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ner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i 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hela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Sverige. En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stor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utmaning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.</a:t>
            </a:r>
          </a:p>
          <a:p>
            <a:pPr marL="469900" indent="-457200">
              <a:spcBef>
                <a:spcPts val="40"/>
              </a:spcBef>
              <a:buFont typeface="Arial"/>
              <a:buChar char="•"/>
              <a:tabLst>
                <a:tab pos="469900" algn="l"/>
              </a:tabLst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Stärka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demokratin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mellan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valen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</a:rPr>
              <a:t>hur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</a:rPr>
              <a:t>?</a:t>
            </a:r>
          </a:p>
        </p:txBody>
      </p:sp>
      <p:pic>
        <p:nvPicPr>
          <p:cNvPr id="6" name="object 9">
            <a:extLst>
              <a:ext uri="{FF2B5EF4-FFF2-40B4-BE49-F238E27FC236}">
                <a16:creationId xmlns:a16="http://schemas.microsoft.com/office/drawing/2014/main" id="{2A1AE3FB-795B-DAF9-F910-66DD4721A8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977261" cy="55994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1024" y="0"/>
            <a:ext cx="6500976" cy="68484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2170" y="372422"/>
            <a:ext cx="4298950" cy="973455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algn="ctr">
              <a:lnSpc>
                <a:spcPts val="4645"/>
              </a:lnSpc>
              <a:spcBef>
                <a:spcPts val="130"/>
              </a:spcBef>
            </a:pPr>
            <a:r>
              <a:rPr sz="3200" dirty="0">
                <a:solidFill>
                  <a:schemeClr val="tx2"/>
                </a:solidFill>
              </a:rPr>
              <a:t>LA</a:t>
            </a:r>
            <a:r>
              <a:rPr sz="3200" spc="45" dirty="0">
                <a:solidFill>
                  <a:schemeClr val="tx2"/>
                </a:solidFill>
              </a:rPr>
              <a:t> </a:t>
            </a:r>
            <a:r>
              <a:rPr sz="3200" spc="-10" dirty="0" err="1">
                <a:solidFill>
                  <a:schemeClr val="tx2"/>
                </a:solidFill>
              </a:rPr>
              <a:t>tillsammans</a:t>
            </a:r>
            <a:endParaRPr sz="3200" dirty="0">
              <a:solidFill>
                <a:schemeClr val="tx2"/>
              </a:solidFill>
            </a:endParaRPr>
          </a:p>
          <a:p>
            <a:pPr marL="635" algn="ctr">
              <a:lnSpc>
                <a:spcPts val="2785"/>
              </a:lnSpc>
            </a:pPr>
            <a:endParaRPr lang="en-US" sz="2400" spc="-10" dirty="0">
              <a:solidFill>
                <a:srgbClr val="EB8B7B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049" y="1223639"/>
            <a:ext cx="4842914" cy="4858381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41300" marR="177165" indent="-229235">
              <a:spcBef>
                <a:spcPts val="125"/>
              </a:spcBef>
              <a:buClr>
                <a:srgbClr val="6AA1B8"/>
              </a:buClr>
              <a:buSzPct val="130000"/>
              <a:buFont typeface="Arial"/>
              <a:buChar char="•"/>
              <a:tabLst>
                <a:tab pos="241300" algn="l"/>
              </a:tabLst>
            </a:pP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Arbeta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vidare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med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nätverket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 och </a:t>
            </a:r>
            <a:r>
              <a:rPr lang="en-US" sz="240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infrastrukturen</a:t>
            </a:r>
            <a:r>
              <a:rPr lang="en-US" sz="240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 </a:t>
            </a:r>
          </a:p>
          <a:p>
            <a:pPr>
              <a:lnSpc>
                <a:spcPct val="100000"/>
              </a:lnSpc>
              <a:spcBef>
                <a:spcPts val="1620"/>
              </a:spcBef>
              <a:buClr>
                <a:srgbClr val="6AA1B8"/>
              </a:buClr>
              <a:buFont typeface="Arial"/>
              <a:buChar char="•"/>
            </a:pPr>
            <a:endParaRPr sz="240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241300" indent="-228600">
              <a:buClr>
                <a:srgbClr val="6AA1B8"/>
              </a:buClr>
              <a:buSzPct val="130000"/>
              <a:buFont typeface="Arial"/>
              <a:buChar char="•"/>
              <a:tabLst>
                <a:tab pos="241300" algn="l"/>
              </a:tabLst>
            </a:pP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Vad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är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en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demokratisk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process</a:t>
            </a:r>
            <a:r>
              <a:rPr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?</a:t>
            </a:r>
            <a:endParaRPr lang="en-US" sz="240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>
              <a:lnSpc>
                <a:spcPct val="100000"/>
              </a:lnSpc>
              <a:spcBef>
                <a:spcPts val="1614"/>
              </a:spcBef>
              <a:buClr>
                <a:srgbClr val="6AA1B8"/>
              </a:buClr>
              <a:buFont typeface="Arial"/>
              <a:buChar char="•"/>
            </a:pPr>
            <a:endParaRPr sz="240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241300" marR="5080" indent="-229235">
              <a:buClr>
                <a:srgbClr val="6AA1B8"/>
              </a:buClr>
              <a:buSzPct val="130000"/>
              <a:buFont typeface="Arial"/>
              <a:buChar char="•"/>
              <a:tabLst>
                <a:tab pos="241300" algn="l"/>
              </a:tabLst>
            </a:pP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Utveckla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projektet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 i dialog med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våra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målgrupper</a:t>
            </a:r>
            <a:endParaRPr lang="en-US" sz="2400" spc="-1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241300" marR="5080" indent="-229235">
              <a:buClr>
                <a:srgbClr val="6AA1B8"/>
              </a:buClr>
              <a:buSzPct val="130000"/>
              <a:buFont typeface="Arial"/>
              <a:buChar char="•"/>
              <a:tabLst>
                <a:tab pos="241300" algn="l"/>
              </a:tabLst>
            </a:pPr>
            <a:endParaRPr lang="en-US" sz="2400" spc="-1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241300" marR="5080" indent="-229235">
              <a:buClr>
                <a:srgbClr val="6AA1B8"/>
              </a:buClr>
              <a:buSzPct val="130000"/>
              <a:buFont typeface="Arial"/>
              <a:buChar char="•"/>
              <a:tabLst>
                <a:tab pos="241300" algn="l"/>
              </a:tabLst>
            </a:pP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Delaktighet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på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olika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nivåer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(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biblioteket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,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staden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och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nationellt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)</a:t>
            </a:r>
          </a:p>
          <a:p>
            <a:pPr marL="241300" marR="5080" indent="-229235">
              <a:buClr>
                <a:srgbClr val="6AA1B8"/>
              </a:buClr>
              <a:buSzPct val="130000"/>
              <a:buFont typeface="Arial"/>
              <a:buChar char="•"/>
              <a:tabLst>
                <a:tab pos="241300" algn="l"/>
              </a:tabLst>
            </a:pPr>
            <a:endParaRPr lang="en-US" sz="2400" spc="-10" dirty="0">
              <a:solidFill>
                <a:schemeClr val="tx2"/>
              </a:solidFill>
              <a:latin typeface="Aptos" panose="02110004020202020204"/>
              <a:cs typeface="Arial Black"/>
            </a:endParaRPr>
          </a:p>
          <a:p>
            <a:pPr marL="241300" marR="5080" indent="-229235">
              <a:buClr>
                <a:srgbClr val="6AA1B8"/>
              </a:buClr>
              <a:buSzPct val="130000"/>
              <a:buFont typeface="Arial"/>
              <a:buChar char="•"/>
              <a:tabLst>
                <a:tab pos="241300" algn="l"/>
              </a:tabLst>
            </a:pP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Vad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kan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vi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göra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tillsammans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? </a:t>
            </a:r>
            <a:r>
              <a:rPr lang="en-US" sz="2400" spc="-10" dirty="0" err="1">
                <a:solidFill>
                  <a:schemeClr val="tx2"/>
                </a:solidFill>
                <a:latin typeface="Aptos" panose="02110004020202020204"/>
                <a:cs typeface="Arial Black"/>
              </a:rPr>
              <a:t>Lyssna</a:t>
            </a:r>
            <a:r>
              <a:rPr lang="en-US" sz="2400" spc="-10" dirty="0">
                <a:solidFill>
                  <a:schemeClr val="tx2"/>
                </a:solidFill>
                <a:latin typeface="Aptos" panose="02110004020202020204"/>
                <a:cs typeface="Arial Black"/>
              </a:rPr>
              <a:t>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99150" y="6463982"/>
            <a:ext cx="2658110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>
                <a:latin typeface="Arial"/>
                <a:cs typeface="Arial"/>
              </a:rPr>
              <a:t>En</a:t>
            </a:r>
            <a:r>
              <a:rPr sz="1400" b="1" spc="50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del</a:t>
            </a:r>
            <a:r>
              <a:rPr sz="1400" b="1" spc="-15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av</a:t>
            </a:r>
            <a:r>
              <a:rPr sz="1400" b="1" spc="50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Landskrona</a:t>
            </a:r>
            <a:r>
              <a:rPr sz="1400" b="1" spc="-150">
                <a:latin typeface="Arial"/>
                <a:cs typeface="Arial"/>
              </a:rPr>
              <a:t> </a:t>
            </a:r>
            <a:r>
              <a:rPr sz="1400" b="1" spc="-10">
                <a:latin typeface="Arial"/>
                <a:cs typeface="Arial"/>
              </a:rPr>
              <a:t>bibliotek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klädsel, Människoansikte, person&#10;&#10;Automatiskt genererad beskrivning">
            <a:extLst>
              <a:ext uri="{FF2B5EF4-FFF2-40B4-BE49-F238E27FC236}">
                <a16:creationId xmlns:a16="http://schemas.microsoft.com/office/drawing/2014/main" id="{6D9086F6-FBD1-3711-F2AF-AB06A651C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" b="20157"/>
          <a:stretch/>
        </p:blipFill>
        <p:spPr>
          <a:xfrm>
            <a:off x="6127451" y="-47042"/>
            <a:ext cx="6174521" cy="6905042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246B038-B5C6-4AD9-992E-DC15040F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40" y="3082564"/>
            <a:ext cx="5073503" cy="1112796"/>
          </a:xfrm>
        </p:spPr>
        <p:txBody>
          <a:bodyPr anchor="t">
            <a:normAutofit/>
          </a:bodyPr>
          <a:lstStyle/>
          <a:p>
            <a:r>
              <a:rPr lang="sv-SE" sz="3200" dirty="0"/>
              <a:t>Ungas Framtidstro på Navet Karlslund</a:t>
            </a:r>
          </a:p>
        </p:txBody>
      </p:sp>
      <p:pic>
        <p:nvPicPr>
          <p:cNvPr id="5" name="Bildobjekt 4" descr="En bild som visar utomhus, himmel, moln, träd&#10;&#10;Automatiskt genererad beskrivning">
            <a:extLst>
              <a:ext uri="{FF2B5EF4-FFF2-40B4-BE49-F238E27FC236}">
                <a16:creationId xmlns:a16="http://schemas.microsoft.com/office/drawing/2014/main" id="{5FDD69CD-8C78-4C4B-0ACE-752FFEB56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62" y="488118"/>
            <a:ext cx="5307389" cy="244671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D64DFBE-4D1B-3BEE-C48C-7F82BFE7F616}"/>
              </a:ext>
            </a:extLst>
          </p:cNvPr>
          <p:cNvSpPr txBox="1"/>
          <p:nvPr/>
        </p:nvSpPr>
        <p:spPr>
          <a:xfrm>
            <a:off x="589642" y="4195360"/>
            <a:ext cx="5642428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2000" dirty="0">
                <a:solidFill>
                  <a:schemeClr val="tx2"/>
                </a:solidFill>
                <a:cs typeface="Arial"/>
              </a:rPr>
              <a:t>Samverkan mellan biblioteket, andra förvaltningar och Stena Fastigheter.</a:t>
            </a:r>
          </a:p>
          <a:p>
            <a:pPr marL="342900" indent="-342900">
              <a:buFont typeface="Arial"/>
              <a:buChar char="•"/>
            </a:pPr>
            <a:endParaRPr lang="sv-SE" sz="2000" dirty="0">
              <a:solidFill>
                <a:schemeClr val="tx2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cs typeface="Arial"/>
              </a:rPr>
              <a:t>Ge </a:t>
            </a:r>
            <a:r>
              <a:rPr lang="en-US" sz="2000" dirty="0" err="1">
                <a:solidFill>
                  <a:schemeClr val="tx2"/>
                </a:solidFill>
                <a:cs typeface="Arial"/>
              </a:rPr>
              <a:t>en</a:t>
            </a:r>
            <a:r>
              <a:rPr lang="en-US" sz="200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2000" dirty="0" err="1">
                <a:solidFill>
                  <a:schemeClr val="tx2"/>
                </a:solidFill>
                <a:cs typeface="Arial"/>
              </a:rPr>
              <a:t>positiv</a:t>
            </a:r>
            <a:r>
              <a:rPr lang="en-US" sz="200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2000" dirty="0" err="1">
                <a:solidFill>
                  <a:schemeClr val="tx2"/>
                </a:solidFill>
                <a:cs typeface="Arial"/>
              </a:rPr>
              <a:t>bild</a:t>
            </a:r>
            <a:r>
              <a:rPr lang="en-US" sz="2000" dirty="0">
                <a:solidFill>
                  <a:schemeClr val="tx2"/>
                </a:solidFill>
                <a:cs typeface="Arial"/>
              </a:rPr>
              <a:t> av </a:t>
            </a:r>
            <a:r>
              <a:rPr lang="en-US" sz="2000" dirty="0" err="1">
                <a:solidFill>
                  <a:schemeClr val="tx2"/>
                </a:solidFill>
                <a:cs typeface="Arial"/>
              </a:rPr>
              <a:t>unga</a:t>
            </a:r>
            <a:endParaRPr lang="en-US" sz="2000" dirty="0">
              <a:solidFill>
                <a:schemeClr val="tx2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tx2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cs typeface="Arial"/>
              </a:rPr>
              <a:t>Öka </a:t>
            </a:r>
            <a:r>
              <a:rPr lang="en-US" sz="2000" dirty="0" err="1">
                <a:solidFill>
                  <a:schemeClr val="tx2"/>
                </a:solidFill>
                <a:cs typeface="Arial"/>
              </a:rPr>
              <a:t>kännedom</a:t>
            </a:r>
            <a:r>
              <a:rPr lang="en-US" sz="2000" dirty="0">
                <a:solidFill>
                  <a:schemeClr val="tx2"/>
                </a:solidFill>
                <a:cs typeface="Arial"/>
              </a:rPr>
              <a:t> om </a:t>
            </a:r>
            <a:r>
              <a:rPr lang="en-US" sz="2000" dirty="0" err="1">
                <a:solidFill>
                  <a:schemeClr val="tx2"/>
                </a:solidFill>
                <a:cs typeface="Arial"/>
              </a:rPr>
              <a:t>byggnaden</a:t>
            </a:r>
            <a:r>
              <a:rPr lang="en-US" sz="2000" dirty="0">
                <a:solidFill>
                  <a:schemeClr val="tx2"/>
                </a:solidFill>
                <a:cs typeface="Arial"/>
              </a:rPr>
              <a:t> Navet</a:t>
            </a:r>
          </a:p>
          <a:p>
            <a:endParaRPr lang="sv-SE" sz="2400" dirty="0">
              <a:solidFill>
                <a:srgbClr val="631533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sv-SE" sz="2400" dirty="0">
              <a:solidFill>
                <a:srgbClr val="631533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sv-S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75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46B038-B5C6-4AD9-992E-DC15040F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90" y="455445"/>
            <a:ext cx="13164558" cy="967808"/>
          </a:xfrm>
        </p:spPr>
        <p:txBody>
          <a:bodyPr/>
          <a:lstStyle/>
          <a:p>
            <a:r>
              <a:rPr lang="sv-SE" sz="3200" dirty="0">
                <a:solidFill>
                  <a:schemeClr val="tx2"/>
                </a:solidFill>
              </a:rPr>
              <a:t>Forma ett rum på biblioteket!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A49A7F-E13C-47F6-B662-E5071EC74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790" y="1450271"/>
            <a:ext cx="4290199" cy="23111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Ett rum på biblioteket skulle få ny funktion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Delaktighetsprocess- prototyp och skriftliga förslag</a:t>
            </a:r>
          </a:p>
          <a:p>
            <a:r>
              <a:rPr lang="sv-SE" sz="2400" dirty="0">
                <a:solidFill>
                  <a:schemeClr val="tx2"/>
                </a:solidFill>
                <a:latin typeface="Aptos" panose="02110004020202020204"/>
                <a:cs typeface="Arial"/>
              </a:rPr>
              <a:t>Tre olika typer av deltagande</a:t>
            </a:r>
          </a:p>
          <a:p>
            <a:pPr marL="0" indent="0">
              <a:buNone/>
            </a:pPr>
            <a:endParaRPr lang="sv-SE" b="1" dirty="0">
              <a:solidFill>
                <a:schemeClr val="accent5">
                  <a:lumMod val="40000"/>
                  <a:lumOff val="60000"/>
                </a:schemeClr>
              </a:solidFill>
              <a:cs typeface="Arial"/>
            </a:endParaRPr>
          </a:p>
          <a:p>
            <a:endParaRPr lang="sv-SE" dirty="0">
              <a:cs typeface="Arial"/>
            </a:endParaRPr>
          </a:p>
          <a:p>
            <a:endParaRPr lang="sv-SE" dirty="0">
              <a:cs typeface="Arial"/>
            </a:endParaRPr>
          </a:p>
          <a:p>
            <a:pPr marL="0" indent="0">
              <a:buNone/>
            </a:pPr>
            <a:r>
              <a:rPr lang="sv-SE" dirty="0">
                <a:cs typeface="Arial"/>
              </a:rPr>
              <a:t>   </a:t>
            </a:r>
          </a:p>
          <a:p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>
              <a:cs typeface="Arial"/>
            </a:endParaRPr>
          </a:p>
        </p:txBody>
      </p:sp>
      <p:sp>
        <p:nvSpPr>
          <p:cNvPr id="45" name="Ellips 44">
            <a:extLst>
              <a:ext uri="{FF2B5EF4-FFF2-40B4-BE49-F238E27FC236}">
                <a16:creationId xmlns:a16="http://schemas.microsoft.com/office/drawing/2014/main" id="{39410D8D-C726-98BD-45C8-402E5344FE0D}"/>
              </a:ext>
            </a:extLst>
          </p:cNvPr>
          <p:cNvSpPr/>
          <p:nvPr/>
        </p:nvSpPr>
        <p:spPr>
          <a:xfrm>
            <a:off x="5492316" y="4394480"/>
            <a:ext cx="2596169" cy="19151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cs typeface="Arial"/>
              </a:rPr>
              <a:t>Workshops med inbjudna föreningar och grupper, bygga prototyp</a:t>
            </a:r>
            <a:endParaRPr lang="sv-SE"/>
          </a:p>
        </p:txBody>
      </p:sp>
      <p:sp>
        <p:nvSpPr>
          <p:cNvPr id="46" name="Ellips 45">
            <a:extLst>
              <a:ext uri="{FF2B5EF4-FFF2-40B4-BE49-F238E27FC236}">
                <a16:creationId xmlns:a16="http://schemas.microsoft.com/office/drawing/2014/main" id="{BE036835-9122-09BD-D66F-F7286E5533D2}"/>
              </a:ext>
            </a:extLst>
          </p:cNvPr>
          <p:cNvSpPr/>
          <p:nvPr/>
        </p:nvSpPr>
        <p:spPr>
          <a:xfrm>
            <a:off x="295620" y="4398893"/>
            <a:ext cx="2431464" cy="19151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cs typeface="Arial"/>
              </a:rPr>
              <a:t>Spontanbygge under öppettider, en gång i veckan</a:t>
            </a:r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336A9A80-6CF5-2E67-A989-E35DE2BEE0C3}"/>
              </a:ext>
            </a:extLst>
          </p:cNvPr>
          <p:cNvSpPr/>
          <p:nvPr/>
        </p:nvSpPr>
        <p:spPr>
          <a:xfrm>
            <a:off x="2734742" y="4272333"/>
            <a:ext cx="2772927" cy="20225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cs typeface="Arial"/>
              </a:rPr>
              <a:t>Skriftliga förslag på whiteboardtavla &amp; i brevlåda utanför rummet.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5BD6C3C0-080E-1F7E-CBF4-36D905D17343}"/>
                  </a:ext>
                </a:extLst>
              </p14:cNvPr>
              <p14:cNvContentPartPr/>
              <p14:nvPr/>
            </p14:nvContentPartPr>
            <p14:xfrm>
              <a:off x="12942794" y="2089897"/>
              <a:ext cx="16808" cy="16808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5BD6C3C0-080E-1F7E-CBF4-36D905D173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02394" y="1249497"/>
                <a:ext cx="1680800" cy="1680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dobjekt 4" descr="En bild som visar inomhus, möbler, hylla, golv&#10;&#10;Automatiskt genererad beskrivning">
            <a:extLst>
              <a:ext uri="{FF2B5EF4-FFF2-40B4-BE49-F238E27FC236}">
                <a16:creationId xmlns:a16="http://schemas.microsoft.com/office/drawing/2014/main" id="{EEBCE29B-75EF-B049-44AA-9380A844C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305" y="1236877"/>
            <a:ext cx="1880348" cy="2514600"/>
          </a:xfrm>
          <a:prstGeom prst="rect">
            <a:avLst/>
          </a:prstGeom>
        </p:spPr>
      </p:pic>
      <p:pic>
        <p:nvPicPr>
          <p:cNvPr id="6" name="Bildobjekt 5" descr="387324870_6933117053376453_5686724349434978220_n.jpg">
            <a:extLst>
              <a:ext uri="{FF2B5EF4-FFF2-40B4-BE49-F238E27FC236}">
                <a16:creationId xmlns:a16="http://schemas.microsoft.com/office/drawing/2014/main" id="{93E0EC74-0BEA-83AA-B1B9-302BB7BFE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351" y="1212023"/>
            <a:ext cx="3711128" cy="48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13163"/>
      </p:ext>
    </p:extLst>
  </p:cSld>
  <p:clrMapOvr>
    <a:masterClrMapping/>
  </p:clrMapOvr>
</p:sld>
</file>

<file path=ppt/theme/theme1.xml><?xml version="1.0" encoding="utf-8"?>
<a:theme xmlns:a="http://schemas.openxmlformats.org/drawingml/2006/main" name="Landskrona stad vinröd">
  <a:themeElements>
    <a:clrScheme name="Anpassat 16">
      <a:dk1>
        <a:sysClr val="windowText" lastClr="000000"/>
      </a:dk1>
      <a:lt1>
        <a:sysClr val="window" lastClr="FFFFFF"/>
      </a:lt1>
      <a:dk2>
        <a:srgbClr val="631533"/>
      </a:dk2>
      <a:lt2>
        <a:srgbClr val="F3F1EE"/>
      </a:lt2>
      <a:accent1>
        <a:srgbClr val="F18B8F"/>
      </a:accent1>
      <a:accent2>
        <a:srgbClr val="FAC4C9"/>
      </a:accent2>
      <a:accent3>
        <a:srgbClr val="BA9754"/>
      </a:accent3>
      <a:accent4>
        <a:srgbClr val="494B52"/>
      </a:accent4>
      <a:accent5>
        <a:srgbClr val="69A3BD"/>
      </a:accent5>
      <a:accent6>
        <a:srgbClr val="709E90"/>
      </a:accent6>
      <a:hlink>
        <a:srgbClr val="631533"/>
      </a:hlink>
      <a:folHlink>
        <a:srgbClr val="F18B8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dskrona stad vinröd.potx" id="{C6F12417-4556-4CA6-BA61-6E508A5C0E1C}" vid="{4272FED7-FCD5-42B6-B231-4A87F1E0289B}"/>
    </a:ext>
  </a:extLst>
</a:theme>
</file>

<file path=ppt/theme/theme2.xml><?xml version="1.0" encoding="utf-8"?>
<a:theme xmlns:a="http://schemas.openxmlformats.org/drawingml/2006/main" name="Landskrona Kommun 2021 (LJUSBLÅ)">
  <a:themeElements>
    <a:clrScheme name="Landskrona kommun 2021">
      <a:dk1>
        <a:sysClr val="windowText" lastClr="000000"/>
      </a:dk1>
      <a:lt1>
        <a:sysClr val="window" lastClr="FFFFFF"/>
      </a:lt1>
      <a:dk2>
        <a:srgbClr val="00546F"/>
      </a:dk2>
      <a:lt2>
        <a:srgbClr val="47797A"/>
      </a:lt2>
      <a:accent1>
        <a:srgbClr val="6AA2B8"/>
      </a:accent1>
      <a:accent2>
        <a:srgbClr val="FF8D6A"/>
      </a:accent2>
      <a:accent3>
        <a:srgbClr val="E2C19D"/>
      </a:accent3>
      <a:accent4>
        <a:srgbClr val="9C736C"/>
      </a:accent4>
      <a:accent5>
        <a:srgbClr val="781F11"/>
      </a:accent5>
      <a:accent6>
        <a:srgbClr val="424242"/>
      </a:accent6>
      <a:hlink>
        <a:srgbClr val="00546F"/>
      </a:hlink>
      <a:folHlink>
        <a:srgbClr val="6AA2B8"/>
      </a:folHlink>
    </a:clrScheme>
    <a:fontScheme name="Landskrona kommun 202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A810CBE-0088-4237-9F42-FEC4295D7A7D}" vid="{D9A2D475-6DE8-4583-BB94-391C89F0356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BABB833-0C65-417D-9197-081E9379CF2E}">
  <we:reference id="5bf28f15-7c16-43b7-b0a7-5dfeec2cc265" version="1.0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60DD16E89FE64C87E74DBFBBF364F6" ma:contentTypeVersion="16" ma:contentTypeDescription="Create a new document." ma:contentTypeScope="" ma:versionID="b023dbb972d4d41a10293ff40a6f3798">
  <xsd:schema xmlns:xsd="http://www.w3.org/2001/XMLSchema" xmlns:xs="http://www.w3.org/2001/XMLSchema" xmlns:p="http://schemas.microsoft.com/office/2006/metadata/properties" xmlns:ns3="bbfee696-42b7-4b21-b877-a617dc54bd8b" xmlns:ns4="00eae3d0-220e-4026-ab9e-1de80edb4382" targetNamespace="http://schemas.microsoft.com/office/2006/metadata/properties" ma:root="true" ma:fieldsID="91cb77b26e6a8522e6e945b1d33691c7" ns3:_="" ns4:_="">
    <xsd:import namespace="bbfee696-42b7-4b21-b877-a617dc54bd8b"/>
    <xsd:import namespace="00eae3d0-220e-4026-ab9e-1de80edb43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ee696-42b7-4b21-b877-a617dc54bd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ae3d0-220e-4026-ab9e-1de80edb438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bfee696-42b7-4b21-b877-a617dc54bd8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8A84B3-0C5E-4002-BE72-F96C5B69D990}">
  <ds:schemaRefs>
    <ds:schemaRef ds:uri="00eae3d0-220e-4026-ab9e-1de80edb4382"/>
    <ds:schemaRef ds:uri="bbfee696-42b7-4b21-b877-a617dc54bd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8C3E60-AD14-47D3-AD81-D5065E2CB77A}">
  <ds:schemaRefs>
    <ds:schemaRef ds:uri="00eae3d0-220e-4026-ab9e-1de80edb4382"/>
    <ds:schemaRef ds:uri="bbfee696-42b7-4b21-b877-a617dc54bd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80B462-3CE3-4680-AA96-50413127D5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Landskrona stad vinröd</Template>
  <TotalTime>80</TotalTime>
  <Words>683</Words>
  <Application>Microsoft Office PowerPoint</Application>
  <PresentationFormat>Bredbild</PresentationFormat>
  <Paragraphs>158</Paragraphs>
  <Slides>16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16</vt:i4>
      </vt:variant>
    </vt:vector>
  </HeadingPairs>
  <TitlesOfParts>
    <vt:vector size="24" baseType="lpstr">
      <vt:lpstr>Aptos</vt:lpstr>
      <vt:lpstr>Arial</vt:lpstr>
      <vt:lpstr>Arial Black</vt:lpstr>
      <vt:lpstr>Calibri</vt:lpstr>
      <vt:lpstr>Roboto</vt:lpstr>
      <vt:lpstr>Wingdings</vt:lpstr>
      <vt:lpstr>Landskrona stad vinröd</vt:lpstr>
      <vt:lpstr>Landskrona Kommun 2021 (LJUSBLÅ)</vt:lpstr>
      <vt:lpstr>PowerPoint-presentation</vt:lpstr>
      <vt:lpstr>Hej från Landskrona!</vt:lpstr>
      <vt:lpstr>PowerPoint-presentation</vt:lpstr>
      <vt:lpstr>Låna en demokratiambassadör</vt:lpstr>
      <vt:lpstr>Metoder</vt:lpstr>
      <vt:lpstr>Efter valet?</vt:lpstr>
      <vt:lpstr>LA tillsammans </vt:lpstr>
      <vt:lpstr>Ungas Framtidstro på Navet Karlslund</vt:lpstr>
      <vt:lpstr>Forma ett rum på biblioteket!</vt:lpstr>
      <vt:lpstr>En prototyp till färdigt rum</vt:lpstr>
      <vt:lpstr>PowerPoint-presentation</vt:lpstr>
      <vt:lpstr>The Hive på biblioteket</vt:lpstr>
      <vt:lpstr>PowerPoint-presentation</vt:lpstr>
      <vt:lpstr>Metodboken</vt:lpstr>
      <vt:lpstr>Hur fortsätter vi?</vt:lpstr>
      <vt:lpstr>PowerPoint-presentation</vt:lpstr>
    </vt:vector>
  </TitlesOfParts>
  <Company>Landskrona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Stanley, Paulina - KUL</dc:creator>
  <cp:lastModifiedBy>Zeilon, Emeli - KUL</cp:lastModifiedBy>
  <cp:revision>2</cp:revision>
  <dcterms:created xsi:type="dcterms:W3CDTF">2024-11-27T12:29:32Z</dcterms:created>
  <dcterms:modified xsi:type="dcterms:W3CDTF">2026-04-20T15:04:19Z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441a3e-b2f6-4623-9007-da0742ac9d7d_Enabled">
    <vt:lpwstr>true</vt:lpwstr>
  </property>
  <property fmtid="{D5CDD505-2E9C-101B-9397-08002B2CF9AE}" pid="3" name="MSIP_Label_0b441a3e-b2f6-4623-9007-da0742ac9d7d_SetDate">
    <vt:lpwstr>2023-08-15T09:30:44Z</vt:lpwstr>
  </property>
  <property fmtid="{D5CDD505-2E9C-101B-9397-08002B2CF9AE}" pid="4" name="MSIP_Label_0b441a3e-b2f6-4623-9007-da0742ac9d7d_Method">
    <vt:lpwstr>Standard</vt:lpwstr>
  </property>
  <property fmtid="{D5CDD505-2E9C-101B-9397-08002B2CF9AE}" pid="5" name="MSIP_Label_0b441a3e-b2f6-4623-9007-da0742ac9d7d_Name">
    <vt:lpwstr>0b441a3e-b2f6-4623-9007-da0742ac9d7d</vt:lpwstr>
  </property>
  <property fmtid="{D5CDD505-2E9C-101B-9397-08002B2CF9AE}" pid="6" name="MSIP_Label_0b441a3e-b2f6-4623-9007-da0742ac9d7d_SiteId">
    <vt:lpwstr>14dea877-dd63-4b36-8c67-d71aba0b9444</vt:lpwstr>
  </property>
  <property fmtid="{D5CDD505-2E9C-101B-9397-08002B2CF9AE}" pid="7" name="MSIP_Label_0b441a3e-b2f6-4623-9007-da0742ac9d7d_ActionId">
    <vt:lpwstr>296cfb1c-ca65-4efc-a96d-81ca57a029f4</vt:lpwstr>
  </property>
  <property fmtid="{D5CDD505-2E9C-101B-9397-08002B2CF9AE}" pid="8" name="MSIP_Label_0b441a3e-b2f6-4623-9007-da0742ac9d7d_ContentBits">
    <vt:lpwstr>0</vt:lpwstr>
  </property>
  <property fmtid="{D5CDD505-2E9C-101B-9397-08002B2CF9AE}" pid="9" name="ContentTypeId">
    <vt:lpwstr>0x010100B660DD16E89FE64C87E74DBFBBF364F6</vt:lpwstr>
  </property>
  <property fmtid="{D5CDD505-2E9C-101B-9397-08002B2CF9AE}" pid="10" name="MediaServiceImageTags">
    <vt:lpwstr/>
  </property>
</Properties>
</file>